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7" r:id="rId2"/>
    <p:sldId id="283" r:id="rId3"/>
    <p:sldId id="270" r:id="rId4"/>
    <p:sldId id="280" r:id="rId5"/>
    <p:sldId id="289" r:id="rId6"/>
    <p:sldId id="279" r:id="rId7"/>
    <p:sldId id="281" r:id="rId8"/>
    <p:sldId id="290" r:id="rId9"/>
    <p:sldId id="291" r:id="rId10"/>
    <p:sldId id="278" r:id="rId11"/>
    <p:sldId id="274" r:id="rId12"/>
    <p:sldId id="282" r:id="rId13"/>
    <p:sldId id="285" r:id="rId14"/>
    <p:sldId id="286" r:id="rId15"/>
    <p:sldId id="287" r:id="rId16"/>
    <p:sldId id="276"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A0C"/>
    <a:srgbClr val="3B6E5F"/>
    <a:srgbClr val="448992"/>
    <a:srgbClr val="F89421"/>
    <a:srgbClr val="0D2F53"/>
    <a:srgbClr val="8F0028"/>
    <a:srgbClr val="540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4AC4F-1276-48CB-B6F4-7959B5BF2472}" v="93" dt="2025-12-11T15:08:43.413"/>
    <p1510:client id="{A8CEBD7E-799B-5F8C-CD6C-F26DA258293D}" v="2" dt="2025-12-11T16:10:17.803"/>
    <p1510:client id="{E1AF942D-0504-4724-B241-0BA4130AD9E4}" v="14" dt="2025-12-11T15:07:12.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73"/>
  </p:normalViewPr>
  <p:slideViewPr>
    <p:cSldViewPr snapToGrid="0">
      <p:cViewPr varScale="1">
        <p:scale>
          <a:sx n="67" d="100"/>
          <a:sy n="67" d="100"/>
        </p:scale>
        <p:origin x="532" y="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69C47E-1BED-5A40-9A55-54C280385DB8}" type="datetimeFigureOut">
              <a:rPr lang="en-US" smtClean="0"/>
              <a:t>12/11/2025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6447F5-EE37-5248-94F3-A2AE3FABE0F2}" type="slidenum">
              <a:rPr lang="en-US" smtClean="0"/>
              <a:t>‹#›</a:t>
            </a:fld>
            <a:endParaRPr lang="en-US"/>
          </a:p>
        </p:txBody>
      </p:sp>
    </p:spTree>
    <p:extLst>
      <p:ext uri="{BB962C8B-B14F-4D97-AF65-F5344CB8AC3E}">
        <p14:creationId xmlns:p14="http://schemas.microsoft.com/office/powerpoint/2010/main" val="250224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447F5-EE37-5248-94F3-A2AE3FABE0F2}" type="slidenum">
              <a:rPr lang="en-US" smtClean="0"/>
              <a:t>3</a:t>
            </a:fld>
            <a:endParaRPr lang="en-US"/>
          </a:p>
        </p:txBody>
      </p:sp>
    </p:spTree>
    <p:extLst>
      <p:ext uri="{BB962C8B-B14F-4D97-AF65-F5344CB8AC3E}">
        <p14:creationId xmlns:p14="http://schemas.microsoft.com/office/powerpoint/2010/main" val="237478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91ECC-DF4A-5C60-AB84-75594B37E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92201-F130-623C-1662-2BC7E7AE8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7A449-983F-6AA2-0724-DEF779ED3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460E1-7EC2-9168-32EB-E3080DA20F8F}"/>
              </a:ext>
            </a:extLst>
          </p:cNvPr>
          <p:cNvSpPr>
            <a:spLocks noGrp="1"/>
          </p:cNvSpPr>
          <p:nvPr>
            <p:ph type="sldNum" sz="quarter" idx="5"/>
          </p:nvPr>
        </p:nvSpPr>
        <p:spPr/>
        <p:txBody>
          <a:bodyPr/>
          <a:lstStyle/>
          <a:p>
            <a:fld id="{496447F5-EE37-5248-94F3-A2AE3FABE0F2}" type="slidenum">
              <a:rPr lang="en-US" smtClean="0"/>
              <a:t>4</a:t>
            </a:fld>
            <a:endParaRPr lang="en-US"/>
          </a:p>
        </p:txBody>
      </p:sp>
    </p:spTree>
    <p:extLst>
      <p:ext uri="{BB962C8B-B14F-4D97-AF65-F5344CB8AC3E}">
        <p14:creationId xmlns:p14="http://schemas.microsoft.com/office/powerpoint/2010/main" val="153548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82A8-C12D-0096-0F1B-9221DAA05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C5E67-1868-E4C6-3EAD-9C3F6DEDD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96D96-34DA-0D9A-2950-7037CF7A1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20305A-E582-8864-A322-FD56AC638EE5}"/>
              </a:ext>
            </a:extLst>
          </p:cNvPr>
          <p:cNvSpPr>
            <a:spLocks noGrp="1"/>
          </p:cNvSpPr>
          <p:nvPr>
            <p:ph type="sldNum" sz="quarter" idx="5"/>
          </p:nvPr>
        </p:nvSpPr>
        <p:spPr/>
        <p:txBody>
          <a:bodyPr/>
          <a:lstStyle/>
          <a:p>
            <a:fld id="{496447F5-EE37-5248-94F3-A2AE3FABE0F2}" type="slidenum">
              <a:rPr lang="en-US" smtClean="0"/>
              <a:t>5</a:t>
            </a:fld>
            <a:endParaRPr lang="en-US"/>
          </a:p>
        </p:txBody>
      </p:sp>
    </p:spTree>
    <p:extLst>
      <p:ext uri="{BB962C8B-B14F-4D97-AF65-F5344CB8AC3E}">
        <p14:creationId xmlns:p14="http://schemas.microsoft.com/office/powerpoint/2010/main" val="271634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092F9-FFC6-275C-0D6A-0E889F249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212C0-97CC-94E7-414F-2CEE15AAF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A4679-8861-2FD7-A9C5-18BB56199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2DF9C9-D90B-2427-08A4-3E63688B2C29}"/>
              </a:ext>
            </a:extLst>
          </p:cNvPr>
          <p:cNvSpPr>
            <a:spLocks noGrp="1"/>
          </p:cNvSpPr>
          <p:nvPr>
            <p:ph type="sldNum" sz="quarter" idx="5"/>
          </p:nvPr>
        </p:nvSpPr>
        <p:spPr/>
        <p:txBody>
          <a:bodyPr/>
          <a:lstStyle/>
          <a:p>
            <a:fld id="{496447F5-EE37-5248-94F3-A2AE3FABE0F2}" type="slidenum">
              <a:rPr lang="en-US" smtClean="0"/>
              <a:t>6</a:t>
            </a:fld>
            <a:endParaRPr lang="en-US"/>
          </a:p>
        </p:txBody>
      </p:sp>
    </p:spTree>
    <p:extLst>
      <p:ext uri="{BB962C8B-B14F-4D97-AF65-F5344CB8AC3E}">
        <p14:creationId xmlns:p14="http://schemas.microsoft.com/office/powerpoint/2010/main" val="174245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BC06-E7E1-03C7-CAA9-0727B5689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BC85C-180E-1B6E-B6E3-33216F778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39733-D0F8-25E4-46DE-B86AACA35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482A7C-1124-A9F1-C6AB-FBA120D2A8A8}"/>
              </a:ext>
            </a:extLst>
          </p:cNvPr>
          <p:cNvSpPr>
            <a:spLocks noGrp="1"/>
          </p:cNvSpPr>
          <p:nvPr>
            <p:ph type="sldNum" sz="quarter" idx="5"/>
          </p:nvPr>
        </p:nvSpPr>
        <p:spPr/>
        <p:txBody>
          <a:bodyPr/>
          <a:lstStyle/>
          <a:p>
            <a:fld id="{496447F5-EE37-5248-94F3-A2AE3FABE0F2}" type="slidenum">
              <a:rPr lang="en-US" smtClean="0"/>
              <a:t>8</a:t>
            </a:fld>
            <a:endParaRPr lang="en-US"/>
          </a:p>
        </p:txBody>
      </p:sp>
    </p:spTree>
    <p:extLst>
      <p:ext uri="{BB962C8B-B14F-4D97-AF65-F5344CB8AC3E}">
        <p14:creationId xmlns:p14="http://schemas.microsoft.com/office/powerpoint/2010/main" val="215098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12EF-F223-E1C9-923F-5DC3A5D02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0A744-AAAC-8E6B-3F6B-7058C996C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2E8E4-3116-187D-E251-85F31AC65D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597E22-5C80-111A-3446-00106A63925B}"/>
              </a:ext>
            </a:extLst>
          </p:cNvPr>
          <p:cNvSpPr>
            <a:spLocks noGrp="1"/>
          </p:cNvSpPr>
          <p:nvPr>
            <p:ph type="sldNum" sz="quarter" idx="5"/>
          </p:nvPr>
        </p:nvSpPr>
        <p:spPr/>
        <p:txBody>
          <a:bodyPr/>
          <a:lstStyle/>
          <a:p>
            <a:fld id="{496447F5-EE37-5248-94F3-A2AE3FABE0F2}" type="slidenum">
              <a:rPr lang="en-US" smtClean="0"/>
              <a:t>9</a:t>
            </a:fld>
            <a:endParaRPr lang="en-US"/>
          </a:p>
        </p:txBody>
      </p:sp>
    </p:spTree>
    <p:extLst>
      <p:ext uri="{BB962C8B-B14F-4D97-AF65-F5344CB8AC3E}">
        <p14:creationId xmlns:p14="http://schemas.microsoft.com/office/powerpoint/2010/main" val="3210481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ititle + Content – Ligh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12622B-8295-B887-0345-34CF11CA2C79}"/>
              </a:ext>
            </a:extLst>
          </p:cNvPr>
          <p:cNvSpPr>
            <a:spLocks noGrp="1"/>
          </p:cNvSpPr>
          <p:nvPr>
            <p:ph idx="1"/>
          </p:nvPr>
        </p:nvSpPr>
        <p:spPr>
          <a:xfrm>
            <a:off x="933450" y="1967948"/>
            <a:ext cx="10325100" cy="3829601"/>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a:extLst>
              <a:ext uri="{FF2B5EF4-FFF2-40B4-BE49-F238E27FC236}">
                <a16:creationId xmlns:a16="http://schemas.microsoft.com/office/drawing/2014/main" id="{349CD627-9A12-1CE0-43B4-6AC02472EEF6}"/>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tle 1">
            <a:extLst>
              <a:ext uri="{FF2B5EF4-FFF2-40B4-BE49-F238E27FC236}">
                <a16:creationId xmlns:a16="http://schemas.microsoft.com/office/drawing/2014/main" id="{49D3069E-156C-F889-2F32-A510BFD69442}"/>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grpSp>
        <p:nvGrpSpPr>
          <p:cNvPr id="3" name="Group 2">
            <a:extLst>
              <a:ext uri="{FF2B5EF4-FFF2-40B4-BE49-F238E27FC236}">
                <a16:creationId xmlns:a16="http://schemas.microsoft.com/office/drawing/2014/main" id="{DA86086E-BA5E-53C7-84B0-557A2D9B9F2F}"/>
              </a:ext>
            </a:extLst>
          </p:cNvPr>
          <p:cNvGrpSpPr/>
          <p:nvPr userDrawn="1"/>
        </p:nvGrpSpPr>
        <p:grpSpPr>
          <a:xfrm>
            <a:off x="0" y="5221224"/>
            <a:ext cx="12198096" cy="1651000"/>
            <a:chOff x="0" y="5221224"/>
            <a:chExt cx="12198096" cy="1651000"/>
          </a:xfrm>
        </p:grpSpPr>
        <p:sp>
          <p:nvSpPr>
            <p:cNvPr id="5" name="Rectangle 4">
              <a:extLst>
                <a:ext uri="{FF2B5EF4-FFF2-40B4-BE49-F238E27FC236}">
                  <a16:creationId xmlns:a16="http://schemas.microsoft.com/office/drawing/2014/main" id="{D448EBDE-E743-FC70-3A61-A294A874594F}"/>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purple flag&#10;&#10;AI-generated content may be incorrect.">
              <a:extLst>
                <a:ext uri="{FF2B5EF4-FFF2-40B4-BE49-F238E27FC236}">
                  <a16:creationId xmlns:a16="http://schemas.microsoft.com/office/drawing/2014/main" id="{8BA64CD4-2A7E-48FE-FEA5-C2ADB84BA3BD}"/>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8" name="TextBox 7">
              <a:extLst>
                <a:ext uri="{FF2B5EF4-FFF2-40B4-BE49-F238E27FC236}">
                  <a16:creationId xmlns:a16="http://schemas.microsoft.com/office/drawing/2014/main" id="{6E2BBE5B-8CE1-7265-C1E9-529D18960FB4}"/>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32420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Right Photo + Title + Conten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609925" y="2168621"/>
            <a:ext cx="5669687" cy="329867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a:extLst>
              <a:ext uri="{FF2B5EF4-FFF2-40B4-BE49-F238E27FC236}">
                <a16:creationId xmlns:a16="http://schemas.microsoft.com/office/drawing/2014/main" id="{209FFD90-B13A-D761-3F6B-213FD39F079C}"/>
              </a:ext>
            </a:extLst>
          </p:cNvPr>
          <p:cNvSpPr>
            <a:spLocks noGrp="1" noChangeAspect="1"/>
          </p:cNvSpPr>
          <p:nvPr>
            <p:ph type="pic" idx="13"/>
          </p:nvPr>
        </p:nvSpPr>
        <p:spPr>
          <a:xfrm>
            <a:off x="6949546" y="909918"/>
            <a:ext cx="4632528" cy="3786931"/>
          </a:xfrm>
          <a:prstGeom prst="roundRect">
            <a:avLst>
              <a:gd name="adj" fmla="val 1858"/>
            </a:avLst>
          </a:prstGeom>
          <a:noFill/>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1" name="Title 1">
            <a:extLst>
              <a:ext uri="{FF2B5EF4-FFF2-40B4-BE49-F238E27FC236}">
                <a16:creationId xmlns:a16="http://schemas.microsoft.com/office/drawing/2014/main" id="{9792E646-6D6E-5587-5784-2FD8A9DB67EB}"/>
              </a:ext>
            </a:extLst>
          </p:cNvPr>
          <p:cNvSpPr>
            <a:spLocks noGrp="1"/>
          </p:cNvSpPr>
          <p:nvPr>
            <p:ph type="title"/>
          </p:nvPr>
        </p:nvSpPr>
        <p:spPr>
          <a:xfrm>
            <a:off x="609924" y="452718"/>
            <a:ext cx="5669687"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8DAFE8F5-634C-B9C5-487A-EAF98BEB4C6C}"/>
              </a:ext>
            </a:extLst>
          </p:cNvPr>
          <p:cNvSpPr>
            <a:spLocks noGrp="1"/>
          </p:cNvSpPr>
          <p:nvPr>
            <p:ph type="body" idx="12"/>
          </p:nvPr>
        </p:nvSpPr>
        <p:spPr>
          <a:xfrm>
            <a:off x="609925" y="1315290"/>
            <a:ext cx="5669686"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2" name="Group 1">
            <a:extLst>
              <a:ext uri="{FF2B5EF4-FFF2-40B4-BE49-F238E27FC236}">
                <a16:creationId xmlns:a16="http://schemas.microsoft.com/office/drawing/2014/main" id="{4126ED43-A79B-4BBA-319F-DE45ABA0603F}"/>
              </a:ext>
            </a:extLst>
          </p:cNvPr>
          <p:cNvGrpSpPr/>
          <p:nvPr userDrawn="1"/>
        </p:nvGrpSpPr>
        <p:grpSpPr>
          <a:xfrm>
            <a:off x="0" y="5221224"/>
            <a:ext cx="12198096" cy="1651000"/>
            <a:chOff x="0" y="5221224"/>
            <a:chExt cx="12198096" cy="1651000"/>
          </a:xfrm>
        </p:grpSpPr>
        <p:sp>
          <p:nvSpPr>
            <p:cNvPr id="10" name="Rectangle 9">
              <a:extLst>
                <a:ext uri="{FF2B5EF4-FFF2-40B4-BE49-F238E27FC236}">
                  <a16:creationId xmlns:a16="http://schemas.microsoft.com/office/drawing/2014/main" id="{C8EFFC10-F47B-84DA-824D-6BFC45399B80}"/>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purple flag&#10;&#10;AI-generated content may be incorrect.">
              <a:extLst>
                <a:ext uri="{FF2B5EF4-FFF2-40B4-BE49-F238E27FC236}">
                  <a16:creationId xmlns:a16="http://schemas.microsoft.com/office/drawing/2014/main" id="{ECF3BF3C-F77F-E5C4-CAAB-BB0328FD91A2}"/>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4" name="TextBox 13">
              <a:extLst>
                <a:ext uri="{FF2B5EF4-FFF2-40B4-BE49-F238E27FC236}">
                  <a16:creationId xmlns:a16="http://schemas.microsoft.com/office/drawing/2014/main" id="{262A76A7-3E34-3D34-7165-101B1C6200F0}"/>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89799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eft Collage + Title + Conten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6279613" y="2168621"/>
            <a:ext cx="5302460" cy="329867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279610" y="452718"/>
            <a:ext cx="5302463"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6279611" y="1315290"/>
            <a:ext cx="5302462"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0" y="0"/>
            <a:ext cx="2971800" cy="6032500"/>
          </a:xfrm>
          <a:prstGeom prst="rect">
            <a:avLst/>
          </a:prstGeom>
        </p:spPr>
        <p:txBody>
          <a:bodyPr/>
          <a:lstStyle/>
          <a:p>
            <a:r>
              <a:rPr lang="en-US"/>
              <a:t>Click icon to add picture</a:t>
            </a:r>
            <a:endParaRPr lang="en-US" dirty="0"/>
          </a:p>
        </p:txBody>
      </p:sp>
      <p:sp>
        <p:nvSpPr>
          <p:cNvPr id="4" name="Picture Placeholder 14">
            <a:extLst>
              <a:ext uri="{FF2B5EF4-FFF2-40B4-BE49-F238E27FC236}">
                <a16:creationId xmlns:a16="http://schemas.microsoft.com/office/drawing/2014/main" id="{DC785C0B-4008-7B27-E044-DC80570E2BE0}"/>
              </a:ext>
            </a:extLst>
          </p:cNvPr>
          <p:cNvSpPr>
            <a:spLocks noGrp="1"/>
          </p:cNvSpPr>
          <p:nvPr>
            <p:ph type="pic" sz="quarter" idx="13"/>
          </p:nvPr>
        </p:nvSpPr>
        <p:spPr>
          <a:xfrm>
            <a:off x="3139804" y="0"/>
            <a:ext cx="2971800" cy="2926080"/>
          </a:xfrm>
          <a:prstGeom prst="rect">
            <a:avLst/>
          </a:prstGeom>
        </p:spPr>
        <p:txBody>
          <a:bodyPr/>
          <a:lstStyle/>
          <a:p>
            <a:r>
              <a:rPr lang="en-US"/>
              <a:t>Click icon to add picture</a:t>
            </a:r>
            <a:endParaRPr lang="en-US" dirty="0"/>
          </a:p>
        </p:txBody>
      </p:sp>
      <p:sp>
        <p:nvSpPr>
          <p:cNvPr id="6" name="Picture Placeholder 14">
            <a:extLst>
              <a:ext uri="{FF2B5EF4-FFF2-40B4-BE49-F238E27FC236}">
                <a16:creationId xmlns:a16="http://schemas.microsoft.com/office/drawing/2014/main" id="{EE7690E8-9E71-47D0-CD84-5FCB0B42DE0E}"/>
              </a:ext>
            </a:extLst>
          </p:cNvPr>
          <p:cNvSpPr>
            <a:spLocks noGrp="1"/>
          </p:cNvSpPr>
          <p:nvPr>
            <p:ph type="pic" sz="quarter" idx="14"/>
          </p:nvPr>
        </p:nvSpPr>
        <p:spPr>
          <a:xfrm>
            <a:off x="3139804" y="3106420"/>
            <a:ext cx="2971800" cy="2926080"/>
          </a:xfrm>
          <a:prstGeom prst="rect">
            <a:avLst/>
          </a:prstGeo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7D30B3AA-6D8D-CC3D-C1BB-D6A4CD54DD6E}"/>
              </a:ext>
            </a:extLst>
          </p:cNvPr>
          <p:cNvGrpSpPr/>
          <p:nvPr userDrawn="1"/>
        </p:nvGrpSpPr>
        <p:grpSpPr>
          <a:xfrm>
            <a:off x="0" y="5221224"/>
            <a:ext cx="12198096" cy="1651000"/>
            <a:chOff x="0" y="5221224"/>
            <a:chExt cx="12198096" cy="1651000"/>
          </a:xfrm>
        </p:grpSpPr>
        <p:sp>
          <p:nvSpPr>
            <p:cNvPr id="10" name="Rectangle 9">
              <a:extLst>
                <a:ext uri="{FF2B5EF4-FFF2-40B4-BE49-F238E27FC236}">
                  <a16:creationId xmlns:a16="http://schemas.microsoft.com/office/drawing/2014/main" id="{BFA0DD6A-0AAE-CA04-7BBE-AD3D776B9F98}"/>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purple flag&#10;&#10;AI-generated content may be incorrect.">
              <a:extLst>
                <a:ext uri="{FF2B5EF4-FFF2-40B4-BE49-F238E27FC236}">
                  <a16:creationId xmlns:a16="http://schemas.microsoft.com/office/drawing/2014/main" id="{710DDC9C-F2E8-7237-68D2-059FF171D976}"/>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2" name="TextBox 11">
              <a:extLst>
                <a:ext uri="{FF2B5EF4-FFF2-40B4-BE49-F238E27FC236}">
                  <a16:creationId xmlns:a16="http://schemas.microsoft.com/office/drawing/2014/main" id="{34CB80A5-8817-493C-6551-EB33976BB4AD}"/>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03339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Landscape Photo – v1">
    <p:bg>
      <p:bgPr>
        <a:solidFill>
          <a:schemeClr val="tx1"/>
        </a:solidFill>
        <a:effectLst/>
      </p:bgPr>
    </p:bg>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1" y="1"/>
            <a:ext cx="12191999" cy="4322234"/>
          </a:xfrm>
          <a:prstGeom prst="rect">
            <a:avLst/>
          </a:prstGeom>
        </p:spPr>
        <p:txBody>
          <a:bodyPr/>
          <a:lstStyle/>
          <a:p>
            <a:r>
              <a:rPr lang="en-US"/>
              <a:t>Click icon to add picture</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09925" y="4322234"/>
            <a:ext cx="10972149"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609925" y="5184806"/>
            <a:ext cx="10972147"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 name="Group 2">
            <a:extLst>
              <a:ext uri="{FF2B5EF4-FFF2-40B4-BE49-F238E27FC236}">
                <a16:creationId xmlns:a16="http://schemas.microsoft.com/office/drawing/2014/main" id="{EA2B4225-5D3A-98B9-D9E0-C1C1AFD0BE85}"/>
              </a:ext>
            </a:extLst>
          </p:cNvPr>
          <p:cNvGrpSpPr/>
          <p:nvPr userDrawn="1"/>
        </p:nvGrpSpPr>
        <p:grpSpPr>
          <a:xfrm>
            <a:off x="0" y="5221224"/>
            <a:ext cx="12198096" cy="1651000"/>
            <a:chOff x="0" y="5221224"/>
            <a:chExt cx="12198096" cy="1651000"/>
          </a:xfrm>
        </p:grpSpPr>
        <p:sp>
          <p:nvSpPr>
            <p:cNvPr id="4" name="Rectangle 3">
              <a:extLst>
                <a:ext uri="{FF2B5EF4-FFF2-40B4-BE49-F238E27FC236}">
                  <a16:creationId xmlns:a16="http://schemas.microsoft.com/office/drawing/2014/main" id="{5EECFC1A-33AF-D8B5-35A6-44CC9CF2290D}"/>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purple flag&#10;&#10;AI-generated content may be incorrect.">
              <a:extLst>
                <a:ext uri="{FF2B5EF4-FFF2-40B4-BE49-F238E27FC236}">
                  <a16:creationId xmlns:a16="http://schemas.microsoft.com/office/drawing/2014/main" id="{D5634EDD-38AA-17F5-88E2-71F26C1FEEFF}"/>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7" name="TextBox 6">
              <a:extLst>
                <a:ext uri="{FF2B5EF4-FFF2-40B4-BE49-F238E27FC236}">
                  <a16:creationId xmlns:a16="http://schemas.microsoft.com/office/drawing/2014/main" id="{9E5A0E43-495C-EDFB-5B4B-4A4E4F8E2FD4}"/>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80196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andscape + Content – v1">
    <p:bg>
      <p:bgPr>
        <a:solidFill>
          <a:schemeClr val="tx1"/>
        </a:solidFill>
        <a:effectLst/>
      </p:bgPr>
    </p:bg>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1" y="0"/>
            <a:ext cx="12191999" cy="1593002"/>
          </a:xfrm>
          <a:prstGeom prst="rect">
            <a:avLst/>
          </a:prstGeom>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609929" y="3308905"/>
            <a:ext cx="10972143" cy="272359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09927" y="1593002"/>
            <a:ext cx="10972149"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609927" y="2455574"/>
            <a:ext cx="10972147"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0" name="Group 9">
            <a:extLst>
              <a:ext uri="{FF2B5EF4-FFF2-40B4-BE49-F238E27FC236}">
                <a16:creationId xmlns:a16="http://schemas.microsoft.com/office/drawing/2014/main" id="{46F794CE-03F6-312B-AF3E-AE649F3773E8}"/>
              </a:ext>
            </a:extLst>
          </p:cNvPr>
          <p:cNvGrpSpPr/>
          <p:nvPr userDrawn="1"/>
        </p:nvGrpSpPr>
        <p:grpSpPr>
          <a:xfrm>
            <a:off x="0" y="5221224"/>
            <a:ext cx="12198096" cy="1651000"/>
            <a:chOff x="0" y="5221224"/>
            <a:chExt cx="12198096" cy="1651000"/>
          </a:xfrm>
        </p:grpSpPr>
        <p:sp>
          <p:nvSpPr>
            <p:cNvPr id="11" name="Rectangle 10">
              <a:extLst>
                <a:ext uri="{FF2B5EF4-FFF2-40B4-BE49-F238E27FC236}">
                  <a16:creationId xmlns:a16="http://schemas.microsoft.com/office/drawing/2014/main" id="{C9602A73-595F-A561-3009-429AB1216DE5}"/>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purple flag&#10;&#10;AI-generated content may be incorrect.">
              <a:extLst>
                <a:ext uri="{FF2B5EF4-FFF2-40B4-BE49-F238E27FC236}">
                  <a16:creationId xmlns:a16="http://schemas.microsoft.com/office/drawing/2014/main" id="{1B4D549C-62BB-351A-463F-3F58035E4DC8}"/>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3" name="TextBox 12">
              <a:extLst>
                <a:ext uri="{FF2B5EF4-FFF2-40B4-BE49-F238E27FC236}">
                  <a16:creationId xmlns:a16="http://schemas.microsoft.com/office/drawing/2014/main" id="{3AEF1508-EFEB-3FB4-3566-5C9988E496F8}"/>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181026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Title + Right Photo –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black red and blue triangle pattern&#10;&#10;AI-generated content may be incorrect.">
            <a:extLst>
              <a:ext uri="{FF2B5EF4-FFF2-40B4-BE49-F238E27FC236}">
                <a16:creationId xmlns:a16="http://schemas.microsoft.com/office/drawing/2014/main" id="{88C3B024-7718-9B57-EA66-1F5C2DA89109}"/>
              </a:ext>
            </a:extLst>
          </p:cNvPr>
          <p:cNvPicPr>
            <a:picLocks noChangeAspect="1"/>
          </p:cNvPicPr>
          <p:nvPr userDrawn="1"/>
        </p:nvPicPr>
        <p:blipFill>
          <a:blip r:embed="rId2"/>
          <a:stretch>
            <a:fillRect/>
          </a:stretch>
        </p:blipFill>
        <p:spPr>
          <a:xfrm rot="16200000">
            <a:off x="9628632" y="502920"/>
            <a:ext cx="3086099" cy="2057400"/>
          </a:xfrm>
          <a:prstGeom prst="rect">
            <a:avLst/>
          </a:prstGeom>
        </p:spPr>
      </p:pic>
      <p:sp>
        <p:nvSpPr>
          <p:cNvPr id="3" name="Title 1">
            <a:extLst>
              <a:ext uri="{FF2B5EF4-FFF2-40B4-BE49-F238E27FC236}">
                <a16:creationId xmlns:a16="http://schemas.microsoft.com/office/drawing/2014/main" id="{C298F1E4-D29B-BEAB-BF62-F9CE15E8B73C}"/>
              </a:ext>
            </a:extLst>
          </p:cNvPr>
          <p:cNvSpPr>
            <a:spLocks noGrp="1"/>
          </p:cNvSpPr>
          <p:nvPr>
            <p:ph type="title"/>
          </p:nvPr>
        </p:nvSpPr>
        <p:spPr>
          <a:xfrm>
            <a:off x="609926" y="1639315"/>
            <a:ext cx="5486073"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F33D2B89-3FCF-5BEA-C14A-398B617B6492}"/>
              </a:ext>
            </a:extLst>
          </p:cNvPr>
          <p:cNvSpPr>
            <a:spLocks noGrp="1"/>
          </p:cNvSpPr>
          <p:nvPr>
            <p:ph type="body" idx="12"/>
          </p:nvPr>
        </p:nvSpPr>
        <p:spPr>
          <a:xfrm>
            <a:off x="609927" y="2501887"/>
            <a:ext cx="5486072"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14">
            <a:extLst>
              <a:ext uri="{FF2B5EF4-FFF2-40B4-BE49-F238E27FC236}">
                <a16:creationId xmlns:a16="http://schemas.microsoft.com/office/drawing/2014/main" id="{9F13CBD2-022B-E417-AFD7-CC95D4AA61B3}"/>
              </a:ext>
            </a:extLst>
          </p:cNvPr>
          <p:cNvSpPr>
            <a:spLocks noGrp="1"/>
          </p:cNvSpPr>
          <p:nvPr>
            <p:ph type="pic" sz="quarter" idx="10"/>
          </p:nvPr>
        </p:nvSpPr>
        <p:spPr>
          <a:xfrm>
            <a:off x="6286471" y="0"/>
            <a:ext cx="5912388" cy="6858000"/>
          </a:xfrm>
          <a:prstGeom prst="rect">
            <a:avLst/>
          </a:prstGeom>
        </p:spPr>
        <p:txBody>
          <a:bodyPr/>
          <a:lstStyle/>
          <a:p>
            <a:r>
              <a:rPr lang="en-US"/>
              <a:t>Click icon to add picture</a:t>
            </a:r>
            <a:endParaRPr lang="en-US" dirty="0"/>
          </a:p>
        </p:txBody>
      </p:sp>
      <p:pic>
        <p:nvPicPr>
          <p:cNvPr id="2" name="Content Placeholder 4" descr="A black red and blue triangle pattern&#10;&#10;AI-generated content may be incorrect.">
            <a:extLst>
              <a:ext uri="{FF2B5EF4-FFF2-40B4-BE49-F238E27FC236}">
                <a16:creationId xmlns:a16="http://schemas.microsoft.com/office/drawing/2014/main" id="{E7DFDBDB-BB33-994E-B84D-FB80BCE3125A}"/>
              </a:ext>
            </a:extLst>
          </p:cNvPr>
          <p:cNvPicPr>
            <a:picLocks noChangeAspect="1"/>
          </p:cNvPicPr>
          <p:nvPr userDrawn="1"/>
        </p:nvPicPr>
        <p:blipFill>
          <a:blip r:embed="rId2"/>
          <a:stretch>
            <a:fillRect/>
          </a:stretch>
        </p:blipFill>
        <p:spPr>
          <a:xfrm rot="5400000">
            <a:off x="-521208" y="4297680"/>
            <a:ext cx="3086099" cy="2057400"/>
          </a:xfrm>
          <a:prstGeom prst="rect">
            <a:avLst/>
          </a:prstGeom>
        </p:spPr>
      </p:pic>
    </p:spTree>
    <p:extLst>
      <p:ext uri="{BB962C8B-B14F-4D97-AF65-F5344CB8AC3E}">
        <p14:creationId xmlns:p14="http://schemas.microsoft.com/office/powerpoint/2010/main" val="53690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itle + Right Content –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A black red and blue triangle pattern&#10;&#10;AI-generated content may be incorrect.">
            <a:extLst>
              <a:ext uri="{FF2B5EF4-FFF2-40B4-BE49-F238E27FC236}">
                <a16:creationId xmlns:a16="http://schemas.microsoft.com/office/drawing/2014/main" id="{E7DFDBDB-BB33-994E-B84D-FB80BCE3125A}"/>
              </a:ext>
            </a:extLst>
          </p:cNvPr>
          <p:cNvPicPr>
            <a:picLocks noChangeAspect="1"/>
          </p:cNvPicPr>
          <p:nvPr userDrawn="1"/>
        </p:nvPicPr>
        <p:blipFill>
          <a:blip r:embed="rId2"/>
          <a:stretch>
            <a:fillRect/>
          </a:stretch>
        </p:blipFill>
        <p:spPr>
          <a:xfrm rot="5400000">
            <a:off x="-521208" y="4297680"/>
            <a:ext cx="3086099" cy="2057400"/>
          </a:xfrm>
          <a:prstGeom prst="rect">
            <a:avLst/>
          </a:prstGeom>
        </p:spPr>
      </p:pic>
      <p:sp>
        <p:nvSpPr>
          <p:cNvPr id="6" name="Content Placeholder 2">
            <a:extLst>
              <a:ext uri="{FF2B5EF4-FFF2-40B4-BE49-F238E27FC236}">
                <a16:creationId xmlns:a16="http://schemas.microsoft.com/office/drawing/2014/main" id="{E7B8D654-39BD-A7CB-B403-59350F119FC9}"/>
              </a:ext>
            </a:extLst>
          </p:cNvPr>
          <p:cNvSpPr>
            <a:spLocks noGrp="1"/>
          </p:cNvSpPr>
          <p:nvPr>
            <p:ph idx="13"/>
          </p:nvPr>
        </p:nvSpPr>
        <p:spPr>
          <a:xfrm>
            <a:off x="6332934" y="685800"/>
            <a:ext cx="5622130" cy="54864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BCA937C9-1159-F121-9715-B900B730AD44}"/>
              </a:ext>
            </a:extLst>
          </p:cNvPr>
          <p:cNvSpPr>
            <a:spLocks noGrp="1"/>
          </p:cNvSpPr>
          <p:nvPr>
            <p:ph type="title"/>
          </p:nvPr>
        </p:nvSpPr>
        <p:spPr>
          <a:xfrm>
            <a:off x="609926" y="1639315"/>
            <a:ext cx="5486073"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B22E6753-4665-7427-2F53-D88A98280064}"/>
              </a:ext>
            </a:extLst>
          </p:cNvPr>
          <p:cNvSpPr>
            <a:spLocks noGrp="1"/>
          </p:cNvSpPr>
          <p:nvPr>
            <p:ph type="body" idx="12"/>
          </p:nvPr>
        </p:nvSpPr>
        <p:spPr>
          <a:xfrm>
            <a:off x="609927" y="2501887"/>
            <a:ext cx="5486072"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9773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5D920B-9B1C-74BD-E663-4DE853095094}"/>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74801" y="1447800"/>
            <a:ext cx="7237347" cy="2323374"/>
          </a:xfrm>
          <a:prstGeom prst="rect">
            <a:avLst/>
          </a:prstGeom>
        </p:spPr>
        <p:txBody>
          <a:bodyPr/>
          <a:lstStyle>
            <a:lvl1pPr>
              <a:defRPr sz="4800">
                <a:solidFill>
                  <a:schemeClr val="tx2"/>
                </a:solidFill>
              </a:defRPr>
            </a:lvl1pPr>
          </a:lstStyle>
          <a:p>
            <a:r>
              <a:rPr lang="en-US"/>
              <a:t>Click to edit Master title style</a:t>
            </a:r>
            <a:endParaRPr lang="en-US" dirty="0"/>
          </a:p>
        </p:txBody>
      </p:sp>
      <p:sp>
        <p:nvSpPr>
          <p:cNvPr id="11" name="Text Placeholder 3"/>
          <p:cNvSpPr>
            <a:spLocks noGrp="1"/>
          </p:cNvSpPr>
          <p:nvPr>
            <p:ph type="body" sz="half" idx="14"/>
          </p:nvPr>
        </p:nvSpPr>
        <p:spPr>
          <a:xfrm>
            <a:off x="1574801" y="3866636"/>
            <a:ext cx="7237347" cy="342174"/>
          </a:xfrm>
          <a:prstGeom prst="rect">
            <a:avLst/>
          </a:prstGeom>
        </p:spPr>
        <p:txBody>
          <a:bodyPr vert="horz" lIns="91440" tIns="45720" rIns="91440" bIns="45720" rtlCol="0" anchor="t">
            <a:normAutofit/>
          </a:bodyPr>
          <a:lstStyle>
            <a:lvl1pPr marL="0" indent="0">
              <a:buNone/>
              <a:defRPr lang="en-US" sz="1400" b="0" i="0" kern="1200" cap="small" dirty="0">
                <a:solidFill>
                  <a:schemeClr val="accent3"/>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574801" y="4350657"/>
            <a:ext cx="7237347" cy="1676400"/>
          </a:xfrm>
          <a:prstGeom prst="rect">
            <a:avLst/>
          </a:prstGeom>
        </p:spPr>
        <p:txBody>
          <a:bodyPr anchor="ctr">
            <a:normAutofit/>
          </a:bodyPr>
          <a:lstStyle>
            <a:lvl1pPr marL="0" indent="0">
              <a:buNone/>
              <a:defRPr sz="18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923931" y="102159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
        <p:nvSpPr>
          <p:cNvPr id="15" name="TextBox 14"/>
          <p:cNvSpPr txBox="1"/>
          <p:nvPr/>
        </p:nvSpPr>
        <p:spPr>
          <a:xfrm>
            <a:off x="8194417" y="3440430"/>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pic>
        <p:nvPicPr>
          <p:cNvPr id="7" name="Content Placeholder 4" descr="A black red and blue triangle pattern&#10;&#10;AI-generated content may be incorrect.">
            <a:extLst>
              <a:ext uri="{FF2B5EF4-FFF2-40B4-BE49-F238E27FC236}">
                <a16:creationId xmlns:a16="http://schemas.microsoft.com/office/drawing/2014/main" id="{3B124927-A6AC-0499-3292-5487DA1EBBA1}"/>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Tree>
    <p:extLst>
      <p:ext uri="{BB962C8B-B14F-4D97-AF65-F5344CB8AC3E}">
        <p14:creationId xmlns:p14="http://schemas.microsoft.com/office/powerpoint/2010/main" val="332543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Caption – Gree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76BA0A-760A-E29F-3417-A70F900F0AA1}"/>
              </a:ext>
            </a:extLst>
          </p:cNvPr>
          <p:cNvGrpSpPr/>
          <p:nvPr userDrawn="1"/>
        </p:nvGrpSpPr>
        <p:grpSpPr>
          <a:xfrm>
            <a:off x="0" y="0"/>
            <a:ext cx="12201144" cy="6870192"/>
            <a:chOff x="0" y="0"/>
            <a:chExt cx="12201144" cy="6870192"/>
          </a:xfrm>
        </p:grpSpPr>
        <p:sp>
          <p:nvSpPr>
            <p:cNvPr id="5" name="Rectangle 4">
              <a:extLst>
                <a:ext uri="{FF2B5EF4-FFF2-40B4-BE49-F238E27FC236}">
                  <a16:creationId xmlns:a16="http://schemas.microsoft.com/office/drawing/2014/main" id="{0A81025F-C96E-6E0A-ABCD-529ECBDFAD78}"/>
                </a:ext>
              </a:extLst>
            </p:cNvPr>
            <p:cNvSpPr/>
            <p:nvPr userDrawn="1"/>
          </p:nvSpPr>
          <p:spPr>
            <a:xfrm>
              <a:off x="0" y="0"/>
              <a:ext cx="12192000" cy="6858000"/>
            </a:xfrm>
            <a:prstGeom prst="rect">
              <a:avLst/>
            </a:prstGeom>
            <a:solidFill>
              <a:srgbClr val="3B6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A colorful triangle pattern&#10;&#10;AI-generated content may be incorrect.">
              <a:extLst>
                <a:ext uri="{FF2B5EF4-FFF2-40B4-BE49-F238E27FC236}">
                  <a16:creationId xmlns:a16="http://schemas.microsoft.com/office/drawing/2014/main" id="{DC4D4B54-FDD1-844E-646E-A9BA25C6E0EF}"/>
                </a:ext>
              </a:extLst>
            </p:cNvPr>
            <p:cNvPicPr>
              <a:picLocks noChangeAspect="1"/>
            </p:cNvPicPr>
            <p:nvPr userDrawn="1"/>
          </p:nvPicPr>
          <p:blipFill>
            <a:blip r:embed="rId2"/>
            <a:stretch>
              <a:fillRect/>
            </a:stretch>
          </p:blipFill>
          <p:spPr>
            <a:xfrm rot="16200000">
              <a:off x="8010144" y="2679192"/>
              <a:ext cx="5029200" cy="3352800"/>
            </a:xfrm>
            <a:prstGeom prst="rect">
              <a:avLst/>
            </a:prstGeom>
          </p:spPr>
        </p:pic>
      </p:grpSp>
      <p:sp>
        <p:nvSpPr>
          <p:cNvPr id="2" name="Title 1"/>
          <p:cNvSpPr>
            <a:spLocks noGrp="1"/>
          </p:cNvSpPr>
          <p:nvPr>
            <p:ph type="title"/>
          </p:nvPr>
        </p:nvSpPr>
        <p:spPr>
          <a:xfrm>
            <a:off x="1574801" y="1447800"/>
            <a:ext cx="7237347" cy="2323374"/>
          </a:xfrm>
          <a:prstGeom prst="rect">
            <a:avLst/>
          </a:prstGeom>
        </p:spPr>
        <p:txBody>
          <a:bodyPr/>
          <a:lstStyle>
            <a:lvl1pPr>
              <a:defRPr sz="4800">
                <a:solidFill>
                  <a:schemeClr val="tx2"/>
                </a:solidFill>
              </a:defRPr>
            </a:lvl1pPr>
          </a:lstStyle>
          <a:p>
            <a:r>
              <a:rPr lang="en-US"/>
              <a:t>Click to edit Master title style</a:t>
            </a:r>
            <a:endParaRPr lang="en-US" dirty="0"/>
          </a:p>
        </p:txBody>
      </p:sp>
      <p:sp>
        <p:nvSpPr>
          <p:cNvPr id="11" name="Text Placeholder 3"/>
          <p:cNvSpPr>
            <a:spLocks noGrp="1"/>
          </p:cNvSpPr>
          <p:nvPr>
            <p:ph type="body" sz="half" idx="14"/>
          </p:nvPr>
        </p:nvSpPr>
        <p:spPr>
          <a:xfrm>
            <a:off x="1574801" y="3866636"/>
            <a:ext cx="7237347" cy="342174"/>
          </a:xfrm>
          <a:prstGeom prst="rect">
            <a:avLst/>
          </a:prstGeom>
        </p:spPr>
        <p:txBody>
          <a:bodyPr vert="horz" lIns="91440" tIns="45720" rIns="91440" bIns="45720" rtlCol="0" anchor="t">
            <a:normAutofit/>
          </a:bodyPr>
          <a:lstStyle>
            <a:lvl1pPr marL="0" indent="0">
              <a:buNone/>
              <a:defRPr lang="en-US" sz="1400" b="0" i="0" kern="1200" cap="small" dirty="0">
                <a:solidFill>
                  <a:schemeClr val="accent3"/>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574801" y="4350657"/>
            <a:ext cx="7237347" cy="1676400"/>
          </a:xfrm>
          <a:prstGeom prst="rect">
            <a:avLst/>
          </a:prstGeom>
        </p:spPr>
        <p:txBody>
          <a:bodyPr anchor="ct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923931" y="102159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
        <p:nvSpPr>
          <p:cNvPr id="15" name="TextBox 14"/>
          <p:cNvSpPr txBox="1"/>
          <p:nvPr/>
        </p:nvSpPr>
        <p:spPr>
          <a:xfrm>
            <a:off x="8194417" y="3440430"/>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Tree>
    <p:extLst>
      <p:ext uri="{BB962C8B-B14F-4D97-AF65-F5344CB8AC3E}">
        <p14:creationId xmlns:p14="http://schemas.microsoft.com/office/powerpoint/2010/main" val="226271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 Oran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AF2911-38BB-8C60-A893-D973E16B4794}"/>
              </a:ext>
            </a:extLst>
          </p:cNvPr>
          <p:cNvGrpSpPr/>
          <p:nvPr userDrawn="1"/>
        </p:nvGrpSpPr>
        <p:grpSpPr>
          <a:xfrm>
            <a:off x="0" y="0"/>
            <a:ext cx="12202160" cy="6871208"/>
            <a:chOff x="0" y="0"/>
            <a:chExt cx="12202160" cy="6871208"/>
          </a:xfrm>
        </p:grpSpPr>
        <p:sp>
          <p:nvSpPr>
            <p:cNvPr id="5" name="Rectangle 4">
              <a:extLst>
                <a:ext uri="{FF2B5EF4-FFF2-40B4-BE49-F238E27FC236}">
                  <a16:creationId xmlns:a16="http://schemas.microsoft.com/office/drawing/2014/main" id="{733BAB29-9092-1AB9-C26A-07757A64892D}"/>
                </a:ext>
              </a:extLst>
            </p:cNvPr>
            <p:cNvSpPr/>
            <p:nvPr userDrawn="1"/>
          </p:nvSpPr>
          <p:spPr>
            <a:xfrm>
              <a:off x="0" y="0"/>
              <a:ext cx="12192000" cy="6858000"/>
            </a:xfrm>
            <a:prstGeom prst="rect">
              <a:avLst/>
            </a:prstGeom>
            <a:solidFill>
              <a:srgbClr val="942A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blue and black triangle pattern&#10;&#10;AI-generated content may be incorrect.">
              <a:extLst>
                <a:ext uri="{FF2B5EF4-FFF2-40B4-BE49-F238E27FC236}">
                  <a16:creationId xmlns:a16="http://schemas.microsoft.com/office/drawing/2014/main" id="{C9E936A8-3B00-AE4C-BA39-B4E818A6B924}"/>
                </a:ext>
              </a:extLst>
            </p:cNvPr>
            <p:cNvPicPr>
              <a:picLocks noChangeAspect="1"/>
            </p:cNvPicPr>
            <p:nvPr userDrawn="1"/>
          </p:nvPicPr>
          <p:blipFill>
            <a:blip r:embed="rId2"/>
            <a:stretch>
              <a:fillRect/>
            </a:stretch>
          </p:blipFill>
          <p:spPr>
            <a:xfrm rot="16200000">
              <a:off x="8138160" y="2807208"/>
              <a:ext cx="4876800" cy="3251200"/>
            </a:xfrm>
            <a:prstGeom prst="rect">
              <a:avLst/>
            </a:prstGeom>
          </p:spPr>
        </p:pic>
      </p:grpSp>
      <p:sp>
        <p:nvSpPr>
          <p:cNvPr id="2" name="Title 1"/>
          <p:cNvSpPr>
            <a:spLocks noGrp="1"/>
          </p:cNvSpPr>
          <p:nvPr>
            <p:ph type="title"/>
          </p:nvPr>
        </p:nvSpPr>
        <p:spPr>
          <a:xfrm>
            <a:off x="1574801" y="1447800"/>
            <a:ext cx="7237347" cy="2323374"/>
          </a:xfrm>
          <a:prstGeom prst="rect">
            <a:avLst/>
          </a:prstGeom>
        </p:spPr>
        <p:txBody>
          <a:bodyPr/>
          <a:lstStyle>
            <a:lvl1pPr>
              <a:defRPr sz="4800">
                <a:solidFill>
                  <a:schemeClr val="tx2"/>
                </a:solidFill>
              </a:defRPr>
            </a:lvl1pPr>
          </a:lstStyle>
          <a:p>
            <a:r>
              <a:rPr lang="en-US"/>
              <a:t>Click to edit Master title style</a:t>
            </a:r>
            <a:endParaRPr lang="en-US" dirty="0"/>
          </a:p>
        </p:txBody>
      </p:sp>
      <p:sp>
        <p:nvSpPr>
          <p:cNvPr id="11" name="Text Placeholder 3"/>
          <p:cNvSpPr>
            <a:spLocks noGrp="1"/>
          </p:cNvSpPr>
          <p:nvPr>
            <p:ph type="body" sz="half" idx="14"/>
          </p:nvPr>
        </p:nvSpPr>
        <p:spPr>
          <a:xfrm>
            <a:off x="1574801" y="3866636"/>
            <a:ext cx="7237347" cy="342174"/>
          </a:xfrm>
          <a:prstGeom prst="rect">
            <a:avLst/>
          </a:prstGeom>
        </p:spPr>
        <p:txBody>
          <a:bodyPr vert="horz" lIns="91440" tIns="45720" rIns="91440" bIns="45720" rtlCol="0" anchor="t">
            <a:normAutofit/>
          </a:bodyPr>
          <a:lstStyle>
            <a:lvl1pPr marL="0" indent="0">
              <a:buNone/>
              <a:defRPr lang="en-US" sz="1400" b="0" i="0" kern="1200" cap="small" dirty="0">
                <a:solidFill>
                  <a:schemeClr val="accent3"/>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574801" y="4350657"/>
            <a:ext cx="7237347" cy="1676400"/>
          </a:xfrm>
          <a:prstGeom prst="rect">
            <a:avLst/>
          </a:prstGeom>
        </p:spPr>
        <p:txBody>
          <a:bodyPr anchor="ct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923931" y="102159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
        <p:nvSpPr>
          <p:cNvPr id="15" name="TextBox 14"/>
          <p:cNvSpPr txBox="1"/>
          <p:nvPr/>
        </p:nvSpPr>
        <p:spPr>
          <a:xfrm>
            <a:off x="8194417" y="3440430"/>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Tree>
    <p:extLst>
      <p:ext uri="{BB962C8B-B14F-4D97-AF65-F5344CB8AC3E}">
        <p14:creationId xmlns:p14="http://schemas.microsoft.com/office/powerpoint/2010/main" val="390005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237347" cy="2323374"/>
          </a:xfrm>
          <a:prstGeom prst="rect">
            <a:avLst/>
          </a:prstGeo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574801" y="3866636"/>
            <a:ext cx="7237347" cy="342174"/>
          </a:xfrm>
          <a:prstGeom prst="rect">
            <a:avLst/>
          </a:prstGeom>
        </p:spPr>
        <p:txBody>
          <a:bodyPr vert="horz" lIns="91440" tIns="45720" rIns="91440" bIns="45720" rtlCol="0" anchor="t">
            <a:normAutofit/>
          </a:bodyPr>
          <a:lstStyle>
            <a:lvl1pPr marL="0" indent="0">
              <a:buNone/>
              <a:defRPr lang="en-US" sz="1400" b="0" i="0" kern="1200" cap="small" dirty="0">
                <a:solidFill>
                  <a:schemeClr val="accent2"/>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574801" y="4350657"/>
            <a:ext cx="7237347" cy="1676400"/>
          </a:xfrm>
          <a:prstGeom prst="rect">
            <a:avLst/>
          </a:prstGeom>
        </p:spPr>
        <p:txBody>
          <a:bodyPr anchor="ctr">
            <a:normAutofit/>
          </a:bodyPr>
          <a:lstStyle>
            <a:lvl1pPr marL="0" indent="0">
              <a:buNone/>
              <a:defRPr sz="18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extBox 11"/>
          <p:cNvSpPr txBox="1"/>
          <p:nvPr/>
        </p:nvSpPr>
        <p:spPr>
          <a:xfrm>
            <a:off x="923931" y="102159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sp>
        <p:nvSpPr>
          <p:cNvPr id="15" name="TextBox 14"/>
          <p:cNvSpPr txBox="1"/>
          <p:nvPr/>
        </p:nvSpPr>
        <p:spPr>
          <a:xfrm>
            <a:off x="8194417" y="3440430"/>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solidFill>
                  <a:schemeClr val="accent3"/>
                </a:solidFill>
              </a:rPr>
              <a:t>”</a:t>
            </a:r>
          </a:p>
        </p:txBody>
      </p:sp>
      <p:pic>
        <p:nvPicPr>
          <p:cNvPr id="7" name="Content Placeholder 4" descr="A black red and blue triangle pattern&#10;&#10;AI-generated content may be incorrect.">
            <a:extLst>
              <a:ext uri="{FF2B5EF4-FFF2-40B4-BE49-F238E27FC236}">
                <a16:creationId xmlns:a16="http://schemas.microsoft.com/office/drawing/2014/main" id="{3B124927-A6AC-0499-3292-5487DA1EBBA1}"/>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ititle + Content –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1967948"/>
            <a:ext cx="10325100" cy="3829601"/>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2">
            <a:extLst>
              <a:ext uri="{FF2B5EF4-FFF2-40B4-BE49-F238E27FC236}">
                <a16:creationId xmlns:a16="http://schemas.microsoft.com/office/drawing/2014/main" id="{B8D41C4C-5FCF-0913-573F-BEC98E2A463A}"/>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E86269A7-906D-E390-3F06-1CC1449D2B4E}"/>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pic>
        <p:nvPicPr>
          <p:cNvPr id="5" name="Content Placeholder 4" descr="A black red and blue triangle pattern&#10;&#10;AI-generated content may be incorrect.">
            <a:extLst>
              <a:ext uri="{FF2B5EF4-FFF2-40B4-BE49-F238E27FC236}">
                <a16:creationId xmlns:a16="http://schemas.microsoft.com/office/drawing/2014/main" id="{76D282EB-CF0B-5116-6DA8-5194AC962468}"/>
              </a:ext>
            </a:extLst>
          </p:cNvPr>
          <p:cNvPicPr>
            <a:picLocks noChangeAspect="1"/>
          </p:cNvPicPr>
          <p:nvPr userDrawn="1"/>
        </p:nvPicPr>
        <p:blipFill>
          <a:blip r:embed="rId2"/>
          <a:stretch>
            <a:fillRect/>
          </a:stretch>
        </p:blipFill>
        <p:spPr>
          <a:xfrm rot="16200000">
            <a:off x="9628632" y="502920"/>
            <a:ext cx="3086099" cy="2057400"/>
          </a:xfrm>
          <a:prstGeom prst="rect">
            <a:avLst/>
          </a:prstGeom>
        </p:spPr>
      </p:pic>
    </p:spTree>
    <p:extLst>
      <p:ext uri="{BB962C8B-B14F-4D97-AF65-F5344CB8AC3E}">
        <p14:creationId xmlns:p14="http://schemas.microsoft.com/office/powerpoint/2010/main" val="112828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458512-4219-7621-0A07-238F085AA952}"/>
              </a:ext>
            </a:extLst>
          </p:cNvPr>
          <p:cNvSpPr/>
          <p:nvPr userDrawn="1"/>
        </p:nvSpPr>
        <p:spPr>
          <a:xfrm>
            <a:off x="0" y="0"/>
            <a:ext cx="12192000" cy="6858000"/>
          </a:xfrm>
          <a:prstGeom prst="rect">
            <a:avLst/>
          </a:prstGeom>
          <a:gradFill>
            <a:gsLst>
              <a:gs pos="31000">
                <a:srgbClr val="540F36"/>
              </a:gs>
              <a:gs pos="100000">
                <a:srgbClr val="8F0028"/>
              </a:gs>
              <a:gs pos="0">
                <a:srgbClr val="0D2F53"/>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83171" y="4932218"/>
            <a:ext cx="8825658" cy="1064363"/>
          </a:xfrm>
          <a:prstGeom prst="rect">
            <a:avLst/>
          </a:prstGeom>
        </p:spPr>
        <p:txBody>
          <a:bodyPr anchor="b"/>
          <a:lstStyle>
            <a:lvl1pPr algn="ctr">
              <a:defRPr sz="6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683171" y="5996580"/>
            <a:ext cx="8825658" cy="861420"/>
          </a:xfrm>
          <a:prstGeom prst="rect">
            <a:avLst/>
          </a:prstGeom>
        </p:spPr>
        <p:txBody>
          <a:bodyPr anchor="t"/>
          <a:lstStyle>
            <a:lvl1pPr marL="0" indent="0" algn="ctr">
              <a:buNone/>
              <a:defRPr cap="all">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Content Placeholder 4" descr="A black red and blue triangle pattern&#10;&#10;AI-generated content may be incorrect.">
            <a:extLst>
              <a:ext uri="{FF2B5EF4-FFF2-40B4-BE49-F238E27FC236}">
                <a16:creationId xmlns:a16="http://schemas.microsoft.com/office/drawing/2014/main" id="{37ED1D80-D380-C62F-5863-7FE305B17E3E}"/>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9" name="Freeform 6">
            <a:extLst>
              <a:ext uri="{FF2B5EF4-FFF2-40B4-BE49-F238E27FC236}">
                <a16:creationId xmlns:a16="http://schemas.microsoft.com/office/drawing/2014/main" id="{10AE4D5E-AF11-539B-3513-A097A0315A24}"/>
              </a:ext>
            </a:extLst>
          </p:cNvPr>
          <p:cNvSpPr/>
          <p:nvPr userDrawn="1"/>
        </p:nvSpPr>
        <p:spPr>
          <a:xfrm>
            <a:off x="4794723" y="1675234"/>
            <a:ext cx="2602555" cy="2613481"/>
          </a:xfrm>
          <a:custGeom>
            <a:avLst/>
            <a:gdLst/>
            <a:ahLst/>
            <a:cxnLst/>
            <a:rect l="l" t="t" r="r" b="b"/>
            <a:pathLst>
              <a:path w="4177983" h="4195523">
                <a:moveTo>
                  <a:pt x="0" y="0"/>
                </a:moveTo>
                <a:lnTo>
                  <a:pt x="4177983" y="0"/>
                </a:lnTo>
                <a:lnTo>
                  <a:pt x="4177983" y="4195523"/>
                </a:lnTo>
                <a:lnTo>
                  <a:pt x="0" y="419552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911148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Centered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458512-4219-7621-0A07-238F085AA952}"/>
              </a:ext>
            </a:extLst>
          </p:cNvPr>
          <p:cNvSpPr/>
          <p:nvPr userDrawn="1"/>
        </p:nvSpPr>
        <p:spPr>
          <a:xfrm>
            <a:off x="0" y="0"/>
            <a:ext cx="12192000" cy="6858000"/>
          </a:xfrm>
          <a:prstGeom prst="rect">
            <a:avLst/>
          </a:prstGeom>
          <a:gradFill>
            <a:gsLst>
              <a:gs pos="31000">
                <a:srgbClr val="540F36"/>
              </a:gs>
              <a:gs pos="100000">
                <a:srgbClr val="8F0028"/>
              </a:gs>
              <a:gs pos="0">
                <a:srgbClr val="0D2F53"/>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83171" y="4932218"/>
            <a:ext cx="8825658" cy="1064363"/>
          </a:xfrm>
          <a:prstGeom prst="rect">
            <a:avLst/>
          </a:prstGeom>
        </p:spPr>
        <p:txBody>
          <a:bodyPr anchor="b"/>
          <a:lstStyle>
            <a:lvl1pPr algn="ctr">
              <a:defRPr sz="6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683171" y="5996580"/>
            <a:ext cx="8825658" cy="861420"/>
          </a:xfrm>
          <a:prstGeom prst="rect">
            <a:avLst/>
          </a:prstGeom>
        </p:spPr>
        <p:txBody>
          <a:bodyPr anchor="t"/>
          <a:lstStyle>
            <a:lvl1pPr marL="0" indent="0" algn="ctr">
              <a:buNone/>
              <a:defRPr cap="all">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reeform 6">
            <a:extLst>
              <a:ext uri="{FF2B5EF4-FFF2-40B4-BE49-F238E27FC236}">
                <a16:creationId xmlns:a16="http://schemas.microsoft.com/office/drawing/2014/main" id="{10AE4D5E-AF11-539B-3513-A097A0315A24}"/>
              </a:ext>
            </a:extLst>
          </p:cNvPr>
          <p:cNvSpPr/>
          <p:nvPr userDrawn="1"/>
        </p:nvSpPr>
        <p:spPr>
          <a:xfrm>
            <a:off x="4794723" y="1675234"/>
            <a:ext cx="2602555" cy="2613481"/>
          </a:xfrm>
          <a:custGeom>
            <a:avLst/>
            <a:gdLst/>
            <a:ahLst/>
            <a:cxnLst/>
            <a:rect l="l" t="t" r="r" b="b"/>
            <a:pathLst>
              <a:path w="4177983" h="4195523">
                <a:moveTo>
                  <a:pt x="0" y="0"/>
                </a:moveTo>
                <a:lnTo>
                  <a:pt x="4177983" y="0"/>
                </a:lnTo>
                <a:lnTo>
                  <a:pt x="4177983" y="4195523"/>
                </a:lnTo>
                <a:lnTo>
                  <a:pt x="0" y="4195523"/>
                </a:lnTo>
                <a:lnTo>
                  <a:pt x="0" y="0"/>
                </a:lnTo>
                <a:close/>
              </a:path>
            </a:pathLst>
          </a:custGeom>
          <a:blipFill>
            <a:blip r:embed="rId2"/>
            <a:stretch>
              <a:fillRect/>
            </a:stretch>
          </a:blipFill>
        </p:spPr>
        <p:txBody>
          <a:bodyPr/>
          <a:lstStyle/>
          <a:p>
            <a:endParaRPr lang="en-US"/>
          </a:p>
        </p:txBody>
      </p:sp>
      <p:pic>
        <p:nvPicPr>
          <p:cNvPr id="4" name="Content Placeholder 4" descr="A black red and blue triangle pattern&#10;&#10;AI-generated content may be incorrect.">
            <a:extLst>
              <a:ext uri="{FF2B5EF4-FFF2-40B4-BE49-F238E27FC236}">
                <a16:creationId xmlns:a16="http://schemas.microsoft.com/office/drawing/2014/main" id="{1AF97167-4E9D-AB48-9709-620D266C401C}"/>
              </a:ext>
            </a:extLst>
          </p:cNvPr>
          <p:cNvPicPr>
            <a:picLocks noChangeAspect="1"/>
          </p:cNvPicPr>
          <p:nvPr userDrawn="1"/>
        </p:nvPicPr>
        <p:blipFill>
          <a:blip r:embed="rId3"/>
          <a:stretch>
            <a:fillRect/>
          </a:stretch>
        </p:blipFill>
        <p:spPr>
          <a:xfrm rot="16200000">
            <a:off x="9628632" y="502920"/>
            <a:ext cx="3086099" cy="2057400"/>
          </a:xfrm>
          <a:prstGeom prst="rect">
            <a:avLst/>
          </a:prstGeom>
        </p:spPr>
      </p:pic>
      <p:pic>
        <p:nvPicPr>
          <p:cNvPr id="10" name="Content Placeholder 4" descr="A black red and blue triangle pattern&#10;&#10;AI-generated content may be incorrect.">
            <a:extLst>
              <a:ext uri="{FF2B5EF4-FFF2-40B4-BE49-F238E27FC236}">
                <a16:creationId xmlns:a16="http://schemas.microsoft.com/office/drawing/2014/main" id="{B95E8D61-82D0-43CF-0494-E89ECFC7647B}"/>
              </a:ext>
            </a:extLst>
          </p:cNvPr>
          <p:cNvPicPr>
            <a:picLocks noChangeAspect="1"/>
          </p:cNvPicPr>
          <p:nvPr userDrawn="1"/>
        </p:nvPicPr>
        <p:blipFill>
          <a:blip r:embed="rId3"/>
          <a:stretch>
            <a:fillRect/>
          </a:stretch>
        </p:blipFill>
        <p:spPr>
          <a:xfrm rot="5400000">
            <a:off x="-521208" y="4297680"/>
            <a:ext cx="3086099" cy="2057400"/>
          </a:xfrm>
          <a:prstGeom prst="rect">
            <a:avLst/>
          </a:prstGeom>
        </p:spPr>
      </p:pic>
    </p:spTree>
    <p:extLst>
      <p:ext uri="{BB962C8B-B14F-4D97-AF65-F5344CB8AC3E}">
        <p14:creationId xmlns:p14="http://schemas.microsoft.com/office/powerpoint/2010/main" val="402609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1A96EB-1D32-1E20-19AC-1FB20BE05FC9}"/>
              </a:ext>
            </a:extLst>
          </p:cNvPr>
          <p:cNvSpPr>
            <a:spLocks noGrp="1"/>
          </p:cNvSpPr>
          <p:nvPr>
            <p:ph type="title"/>
          </p:nvPr>
        </p:nvSpPr>
        <p:spPr>
          <a:xfrm>
            <a:off x="609926" y="452718"/>
            <a:ext cx="10972148" cy="914400"/>
          </a:xfrm>
          <a:prstGeom prst="rect">
            <a:avLst/>
          </a:prstGeom>
        </p:spPr>
        <p:txBody>
          <a:bodyPr/>
          <a:lstStyle>
            <a:lvl1pPr>
              <a:defRPr>
                <a:solidFill>
                  <a:srgbClr val="448992"/>
                </a:solidFill>
              </a:defRPr>
            </a:lvl1pPr>
          </a:lstStyle>
          <a:p>
            <a:r>
              <a:rPr lang="en-US"/>
              <a:t>Click to edit Master title style</a:t>
            </a:r>
            <a:endParaRPr lang="en-US" dirty="0"/>
          </a:p>
        </p:txBody>
      </p:sp>
      <p:sp>
        <p:nvSpPr>
          <p:cNvPr id="2" name="Picture Placeholder 2">
            <a:extLst>
              <a:ext uri="{FF2B5EF4-FFF2-40B4-BE49-F238E27FC236}">
                <a16:creationId xmlns:a16="http://schemas.microsoft.com/office/drawing/2014/main" id="{1400DE83-627C-4469-75EB-99DC7BE13B76}"/>
              </a:ext>
            </a:extLst>
          </p:cNvPr>
          <p:cNvSpPr>
            <a:spLocks noGrp="1" noChangeAspect="1"/>
          </p:cNvSpPr>
          <p:nvPr>
            <p:ph type="pic" idx="23"/>
          </p:nvPr>
        </p:nvSpPr>
        <p:spPr>
          <a:xfrm>
            <a:off x="1389942" y="1600200"/>
            <a:ext cx="2940050" cy="18288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990412C-97EC-2C14-5136-32F3C11881AA}"/>
              </a:ext>
            </a:extLst>
          </p:cNvPr>
          <p:cNvSpPr>
            <a:spLocks noGrp="1" noChangeAspect="1"/>
          </p:cNvSpPr>
          <p:nvPr>
            <p:ph type="pic" idx="24"/>
          </p:nvPr>
        </p:nvSpPr>
        <p:spPr>
          <a:xfrm>
            <a:off x="4626853" y="1600199"/>
            <a:ext cx="2930525" cy="1828799"/>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110CCDD2-BB77-9CD3-F19A-3722583BC532}"/>
              </a:ext>
            </a:extLst>
          </p:cNvPr>
          <p:cNvSpPr>
            <a:spLocks noGrp="1" noChangeAspect="1"/>
          </p:cNvSpPr>
          <p:nvPr>
            <p:ph type="pic" idx="25"/>
          </p:nvPr>
        </p:nvSpPr>
        <p:spPr>
          <a:xfrm>
            <a:off x="7862178" y="1600200"/>
            <a:ext cx="2932113" cy="1828798"/>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1ADE6FD7-ECC5-45F5-935E-9C20C44193E4}"/>
              </a:ext>
            </a:extLst>
          </p:cNvPr>
          <p:cNvSpPr>
            <a:spLocks noGrp="1"/>
          </p:cNvSpPr>
          <p:nvPr>
            <p:ph type="body" idx="1"/>
          </p:nvPr>
        </p:nvSpPr>
        <p:spPr>
          <a:xfrm>
            <a:off x="1390066" y="3852470"/>
            <a:ext cx="2940050"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a:extLst>
              <a:ext uri="{FF2B5EF4-FFF2-40B4-BE49-F238E27FC236}">
                <a16:creationId xmlns:a16="http://schemas.microsoft.com/office/drawing/2014/main" id="{2D16D84A-1305-8A55-D94B-B43B5432BC01}"/>
              </a:ext>
            </a:extLst>
          </p:cNvPr>
          <p:cNvSpPr>
            <a:spLocks noGrp="1"/>
          </p:cNvSpPr>
          <p:nvPr>
            <p:ph type="body" sz="half" idx="18"/>
          </p:nvPr>
        </p:nvSpPr>
        <p:spPr>
          <a:xfrm>
            <a:off x="1390066" y="4428732"/>
            <a:ext cx="2940050" cy="132286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4">
            <a:extLst>
              <a:ext uri="{FF2B5EF4-FFF2-40B4-BE49-F238E27FC236}">
                <a16:creationId xmlns:a16="http://schemas.microsoft.com/office/drawing/2014/main" id="{270739DD-41B3-AFA2-E781-1E91F8EBEF0E}"/>
              </a:ext>
            </a:extLst>
          </p:cNvPr>
          <p:cNvSpPr>
            <a:spLocks noGrp="1"/>
          </p:cNvSpPr>
          <p:nvPr>
            <p:ph type="body" sz="quarter" idx="3"/>
          </p:nvPr>
        </p:nvSpPr>
        <p:spPr>
          <a:xfrm>
            <a:off x="4626978" y="3852470"/>
            <a:ext cx="2930525"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3">
            <a:extLst>
              <a:ext uri="{FF2B5EF4-FFF2-40B4-BE49-F238E27FC236}">
                <a16:creationId xmlns:a16="http://schemas.microsoft.com/office/drawing/2014/main" id="{D14CC1CB-BC31-0929-669F-0872B8171C7A}"/>
              </a:ext>
            </a:extLst>
          </p:cNvPr>
          <p:cNvSpPr>
            <a:spLocks noGrp="1"/>
          </p:cNvSpPr>
          <p:nvPr>
            <p:ph type="body" sz="half" idx="19"/>
          </p:nvPr>
        </p:nvSpPr>
        <p:spPr>
          <a:xfrm>
            <a:off x="4625625" y="4428731"/>
            <a:ext cx="2934406" cy="132287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Text Placeholder 4">
            <a:extLst>
              <a:ext uri="{FF2B5EF4-FFF2-40B4-BE49-F238E27FC236}">
                <a16:creationId xmlns:a16="http://schemas.microsoft.com/office/drawing/2014/main" id="{0B158BC6-6ED2-C234-9E74-83BF198BCD37}"/>
              </a:ext>
            </a:extLst>
          </p:cNvPr>
          <p:cNvSpPr>
            <a:spLocks noGrp="1"/>
          </p:cNvSpPr>
          <p:nvPr>
            <p:ph type="body" sz="quarter" idx="13"/>
          </p:nvPr>
        </p:nvSpPr>
        <p:spPr>
          <a:xfrm>
            <a:off x="7862303" y="3852470"/>
            <a:ext cx="2932113"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a:extLst>
              <a:ext uri="{FF2B5EF4-FFF2-40B4-BE49-F238E27FC236}">
                <a16:creationId xmlns:a16="http://schemas.microsoft.com/office/drawing/2014/main" id="{27895074-A9F7-424D-41E2-65A276D534A1}"/>
              </a:ext>
            </a:extLst>
          </p:cNvPr>
          <p:cNvSpPr>
            <a:spLocks noGrp="1"/>
          </p:cNvSpPr>
          <p:nvPr>
            <p:ph type="body" sz="half" idx="20"/>
          </p:nvPr>
        </p:nvSpPr>
        <p:spPr>
          <a:xfrm>
            <a:off x="7862178" y="4428729"/>
            <a:ext cx="2935997" cy="132287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a:extLst>
              <a:ext uri="{FF2B5EF4-FFF2-40B4-BE49-F238E27FC236}">
                <a16:creationId xmlns:a16="http://schemas.microsoft.com/office/drawing/2014/main" id="{F67646AF-98E4-E20C-BAE2-9AA144871F5D}"/>
              </a:ext>
            </a:extLst>
          </p:cNvPr>
          <p:cNvCxnSpPr/>
          <p:nvPr userDrawn="1"/>
        </p:nvCxnSpPr>
        <p:spPr>
          <a:xfrm>
            <a:off x="4478985" y="1735121"/>
            <a:ext cx="0" cy="3962400"/>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CE534B-D7E0-593B-D242-622726346D81}"/>
              </a:ext>
            </a:extLst>
          </p:cNvPr>
          <p:cNvCxnSpPr/>
          <p:nvPr userDrawn="1"/>
        </p:nvCxnSpPr>
        <p:spPr>
          <a:xfrm>
            <a:off x="7709990" y="1735121"/>
            <a:ext cx="0" cy="3966882"/>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92FC6E5F-D2BC-E251-5884-E8486E72EF30}"/>
              </a:ext>
            </a:extLst>
          </p:cNvPr>
          <p:cNvGrpSpPr/>
          <p:nvPr userDrawn="1"/>
        </p:nvGrpSpPr>
        <p:grpSpPr>
          <a:xfrm>
            <a:off x="0" y="5221224"/>
            <a:ext cx="12198096" cy="1651000"/>
            <a:chOff x="0" y="5221224"/>
            <a:chExt cx="12198096" cy="1651000"/>
          </a:xfrm>
        </p:grpSpPr>
        <p:sp>
          <p:nvSpPr>
            <p:cNvPr id="20" name="Rectangle 19">
              <a:extLst>
                <a:ext uri="{FF2B5EF4-FFF2-40B4-BE49-F238E27FC236}">
                  <a16:creationId xmlns:a16="http://schemas.microsoft.com/office/drawing/2014/main" id="{5A593E10-37B9-C740-CDE5-46FBFDE8C827}"/>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purple flag&#10;&#10;AI-generated content may be incorrect.">
              <a:extLst>
                <a:ext uri="{FF2B5EF4-FFF2-40B4-BE49-F238E27FC236}">
                  <a16:creationId xmlns:a16="http://schemas.microsoft.com/office/drawing/2014/main" id="{A6A40B39-C0B2-BA63-F0B8-281E6640044E}"/>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22" name="TextBox 21">
              <a:extLst>
                <a:ext uri="{FF2B5EF4-FFF2-40B4-BE49-F238E27FC236}">
                  <a16:creationId xmlns:a16="http://schemas.microsoft.com/office/drawing/2014/main" id="{12DD9051-6EE2-7612-D5A4-C1AD3F2C98B4}"/>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7427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3 Columns – Al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1A96EB-1D32-1E20-19AC-1FB20BE05FC9}"/>
              </a:ext>
            </a:extLst>
          </p:cNvPr>
          <p:cNvSpPr>
            <a:spLocks noGrp="1"/>
          </p:cNvSpPr>
          <p:nvPr userDrawn="1">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17CF12DD-6E75-3F2B-5D60-6A07B441177F}"/>
              </a:ext>
            </a:extLst>
          </p:cNvPr>
          <p:cNvSpPr>
            <a:spLocks noGrp="1"/>
          </p:cNvSpPr>
          <p:nvPr userDrawn="1">
            <p:ph type="body" idx="1"/>
          </p:nvPr>
        </p:nvSpPr>
        <p:spPr>
          <a:xfrm>
            <a:off x="1392893" y="1600200"/>
            <a:ext cx="2940050" cy="576262"/>
          </a:xfrm>
          <a:prstGeom prst="rect">
            <a:avLst/>
          </a:prstGeom>
        </p:spPr>
        <p:txBody>
          <a:bodyPr anchor="b">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3">
            <a:extLst>
              <a:ext uri="{FF2B5EF4-FFF2-40B4-BE49-F238E27FC236}">
                <a16:creationId xmlns:a16="http://schemas.microsoft.com/office/drawing/2014/main" id="{4A7B3ABC-5105-3787-6C06-9E2DE5A7DF3F}"/>
              </a:ext>
            </a:extLst>
          </p:cNvPr>
          <p:cNvSpPr>
            <a:spLocks noGrp="1"/>
          </p:cNvSpPr>
          <p:nvPr userDrawn="1">
            <p:ph type="body" sz="half" idx="18"/>
          </p:nvPr>
        </p:nvSpPr>
        <p:spPr>
          <a:xfrm>
            <a:off x="1392893" y="2321641"/>
            <a:ext cx="2940050" cy="342996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 Placeholder 4">
            <a:extLst>
              <a:ext uri="{FF2B5EF4-FFF2-40B4-BE49-F238E27FC236}">
                <a16:creationId xmlns:a16="http://schemas.microsoft.com/office/drawing/2014/main" id="{2E0E66DE-9CC9-AEA1-B89A-42A7E380DDD8}"/>
              </a:ext>
            </a:extLst>
          </p:cNvPr>
          <p:cNvSpPr>
            <a:spLocks noGrp="1"/>
          </p:cNvSpPr>
          <p:nvPr userDrawn="1">
            <p:ph type="body" sz="quarter" idx="3"/>
          </p:nvPr>
        </p:nvSpPr>
        <p:spPr>
          <a:xfrm>
            <a:off x="4630738" y="1600200"/>
            <a:ext cx="2930525" cy="576262"/>
          </a:xfrm>
          <a:prstGeom prst="rect">
            <a:avLst/>
          </a:prstGeom>
        </p:spPr>
        <p:txBody>
          <a:bodyPr anchor="b">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a:extLst>
              <a:ext uri="{FF2B5EF4-FFF2-40B4-BE49-F238E27FC236}">
                <a16:creationId xmlns:a16="http://schemas.microsoft.com/office/drawing/2014/main" id="{28C7F867-4188-6B65-D799-97C42FB715FF}"/>
              </a:ext>
            </a:extLst>
          </p:cNvPr>
          <p:cNvSpPr>
            <a:spLocks noGrp="1"/>
          </p:cNvSpPr>
          <p:nvPr userDrawn="1">
            <p:ph type="body" sz="half" idx="19"/>
          </p:nvPr>
        </p:nvSpPr>
        <p:spPr>
          <a:xfrm>
            <a:off x="4628797" y="2321639"/>
            <a:ext cx="2934406" cy="3429963"/>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a:extLst>
              <a:ext uri="{FF2B5EF4-FFF2-40B4-BE49-F238E27FC236}">
                <a16:creationId xmlns:a16="http://schemas.microsoft.com/office/drawing/2014/main" id="{ABE7C29B-D422-A5F3-B56D-9278CBE1A109}"/>
              </a:ext>
            </a:extLst>
          </p:cNvPr>
          <p:cNvSpPr>
            <a:spLocks noGrp="1"/>
          </p:cNvSpPr>
          <p:nvPr userDrawn="1">
            <p:ph type="body" sz="quarter" idx="13"/>
          </p:nvPr>
        </p:nvSpPr>
        <p:spPr>
          <a:xfrm>
            <a:off x="7866235" y="1600200"/>
            <a:ext cx="2932113" cy="576262"/>
          </a:xfrm>
          <a:prstGeom prst="rect">
            <a:avLst/>
          </a:prstGeom>
        </p:spPr>
        <p:txBody>
          <a:bodyPr anchor="b">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a:extLst>
              <a:ext uri="{FF2B5EF4-FFF2-40B4-BE49-F238E27FC236}">
                <a16:creationId xmlns:a16="http://schemas.microsoft.com/office/drawing/2014/main" id="{CEA4FCF3-FF7D-F572-3F56-2F0C34BF9105}"/>
              </a:ext>
            </a:extLst>
          </p:cNvPr>
          <p:cNvSpPr>
            <a:spLocks noGrp="1"/>
          </p:cNvSpPr>
          <p:nvPr userDrawn="1">
            <p:ph type="body" sz="half" idx="20"/>
          </p:nvPr>
        </p:nvSpPr>
        <p:spPr>
          <a:xfrm>
            <a:off x="7866110" y="2321638"/>
            <a:ext cx="2935997" cy="342996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31" name="Straight Connector 30">
            <a:extLst>
              <a:ext uri="{FF2B5EF4-FFF2-40B4-BE49-F238E27FC236}">
                <a16:creationId xmlns:a16="http://schemas.microsoft.com/office/drawing/2014/main" id="{C780749F-686E-6B1D-EC6A-3F3D73E34CEF}"/>
              </a:ext>
            </a:extLst>
          </p:cNvPr>
          <p:cNvCxnSpPr/>
          <p:nvPr userDrawn="1"/>
        </p:nvCxnSpPr>
        <p:spPr>
          <a:xfrm>
            <a:off x="4478985" y="1735121"/>
            <a:ext cx="0" cy="3962400"/>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E6DBB15-30B8-77DE-0010-991E94EC0AFB}"/>
              </a:ext>
            </a:extLst>
          </p:cNvPr>
          <p:cNvCxnSpPr/>
          <p:nvPr userDrawn="1"/>
        </p:nvCxnSpPr>
        <p:spPr>
          <a:xfrm>
            <a:off x="7709990" y="1735121"/>
            <a:ext cx="0" cy="3966882"/>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C19864FE-57A3-F111-8C7A-A99F1CEF86EA}"/>
              </a:ext>
            </a:extLst>
          </p:cNvPr>
          <p:cNvGrpSpPr/>
          <p:nvPr userDrawn="1"/>
        </p:nvGrpSpPr>
        <p:grpSpPr>
          <a:xfrm>
            <a:off x="0" y="5221224"/>
            <a:ext cx="12198096" cy="1651000"/>
            <a:chOff x="0" y="5221224"/>
            <a:chExt cx="12198096" cy="1651000"/>
          </a:xfrm>
        </p:grpSpPr>
        <p:sp>
          <p:nvSpPr>
            <p:cNvPr id="15" name="Rectangle 14">
              <a:extLst>
                <a:ext uri="{FF2B5EF4-FFF2-40B4-BE49-F238E27FC236}">
                  <a16:creationId xmlns:a16="http://schemas.microsoft.com/office/drawing/2014/main" id="{7302A8A2-66B9-6E54-EABD-136C3E5A727C}"/>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purple flag&#10;&#10;AI-generated content may be incorrect.">
              <a:extLst>
                <a:ext uri="{FF2B5EF4-FFF2-40B4-BE49-F238E27FC236}">
                  <a16:creationId xmlns:a16="http://schemas.microsoft.com/office/drawing/2014/main" id="{D220E37C-18F9-77D8-BECB-7392441E1514}"/>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7" name="TextBox 16">
              <a:extLst>
                <a:ext uri="{FF2B5EF4-FFF2-40B4-BE49-F238E27FC236}">
                  <a16:creationId xmlns:a16="http://schemas.microsoft.com/office/drawing/2014/main" id="{CC971854-E33C-9351-D69E-A2773CD4C087}"/>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1888623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1393827" y="1600200"/>
            <a:ext cx="4396339" cy="415140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41C0EC-8153-D657-7C70-ECDAEB59E2A5}"/>
              </a:ext>
            </a:extLst>
          </p:cNvPr>
          <p:cNvSpPr>
            <a:spLocks noGrp="1"/>
          </p:cNvSpPr>
          <p:nvPr userDrawn="1">
            <p:ph sz="half" idx="2"/>
          </p:nvPr>
        </p:nvSpPr>
        <p:spPr>
          <a:xfrm>
            <a:off x="6401834" y="1600200"/>
            <a:ext cx="4396341" cy="4155838"/>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cxnSp>
        <p:nvCxnSpPr>
          <p:cNvPr id="32" name="Straight Connector 31">
            <a:extLst>
              <a:ext uri="{FF2B5EF4-FFF2-40B4-BE49-F238E27FC236}">
                <a16:creationId xmlns:a16="http://schemas.microsoft.com/office/drawing/2014/main" id="{E1F2E3D0-0222-50D5-E3CD-873C0200C323}"/>
              </a:ext>
            </a:extLst>
          </p:cNvPr>
          <p:cNvCxnSpPr>
            <a:cxnSpLocks/>
          </p:cNvCxnSpPr>
          <p:nvPr userDrawn="1"/>
        </p:nvCxnSpPr>
        <p:spPr>
          <a:xfrm>
            <a:off x="6096000" y="1735121"/>
            <a:ext cx="0" cy="3966882"/>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D7B81DAE-AFC5-F64A-A8BE-8A48E65CB1B6}"/>
              </a:ext>
            </a:extLst>
          </p:cNvPr>
          <p:cNvGrpSpPr/>
          <p:nvPr userDrawn="1"/>
        </p:nvGrpSpPr>
        <p:grpSpPr>
          <a:xfrm>
            <a:off x="0" y="5221224"/>
            <a:ext cx="12198096" cy="1651000"/>
            <a:chOff x="0" y="5221224"/>
            <a:chExt cx="12198096" cy="1651000"/>
          </a:xfrm>
        </p:grpSpPr>
        <p:sp>
          <p:nvSpPr>
            <p:cNvPr id="10" name="Rectangle 9">
              <a:extLst>
                <a:ext uri="{FF2B5EF4-FFF2-40B4-BE49-F238E27FC236}">
                  <a16:creationId xmlns:a16="http://schemas.microsoft.com/office/drawing/2014/main" id="{77A42930-D798-F959-A657-1A62BA985CAD}"/>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purple flag&#10;&#10;AI-generated content may be incorrect.">
              <a:extLst>
                <a:ext uri="{FF2B5EF4-FFF2-40B4-BE49-F238E27FC236}">
                  <a16:creationId xmlns:a16="http://schemas.microsoft.com/office/drawing/2014/main" id="{6D01D977-E337-616C-E950-2FBB428AFCC2}"/>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2" name="TextBox 11">
              <a:extLst>
                <a:ext uri="{FF2B5EF4-FFF2-40B4-BE49-F238E27FC236}">
                  <a16:creationId xmlns:a16="http://schemas.microsoft.com/office/drawing/2014/main" id="{562F34DB-AA4C-4B94-4AD9-C161C7B11F5C}"/>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973346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 Columns –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1393827" y="2192968"/>
            <a:ext cx="4396339" cy="355863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41C0EC-8153-D657-7C70-ECDAEB59E2A5}"/>
              </a:ext>
            </a:extLst>
          </p:cNvPr>
          <p:cNvSpPr>
            <a:spLocks noGrp="1"/>
          </p:cNvSpPr>
          <p:nvPr userDrawn="1">
            <p:ph sz="half" idx="2"/>
          </p:nvPr>
        </p:nvSpPr>
        <p:spPr>
          <a:xfrm>
            <a:off x="6401834" y="2192618"/>
            <a:ext cx="4396341" cy="3563420"/>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4DA417D6-3599-1D76-E5D3-5187DE0AEA3C}"/>
              </a:ext>
            </a:extLst>
          </p:cNvPr>
          <p:cNvSpPr>
            <a:spLocks noGrp="1"/>
          </p:cNvSpPr>
          <p:nvPr>
            <p:ph type="body" idx="11"/>
          </p:nvPr>
        </p:nvSpPr>
        <p:spPr>
          <a:xfrm>
            <a:off x="6401831" y="1600200"/>
            <a:ext cx="4396338" cy="576262"/>
          </a:xfrm>
          <a:prstGeom prst="rect">
            <a:avLst/>
          </a:prstGeom>
        </p:spPr>
        <p:txBody>
          <a:bodyPr anchor="b">
            <a:noAutofit/>
          </a:bodyPr>
          <a:lstStyle>
            <a:lvl1pPr marL="0" indent="0">
              <a:buNone/>
              <a:defRPr sz="2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1393825" y="1600200"/>
            <a:ext cx="4396338" cy="576262"/>
          </a:xfrm>
          <a:prstGeom prst="rect">
            <a:avLst/>
          </a:prstGeom>
        </p:spPr>
        <p:txBody>
          <a:bodyPr anchor="b">
            <a:noAutofit/>
          </a:bodyPr>
          <a:lstStyle>
            <a:lvl1pPr marL="0" indent="0">
              <a:buNone/>
              <a:defRPr sz="2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6" name="Straight Connector 5">
            <a:extLst>
              <a:ext uri="{FF2B5EF4-FFF2-40B4-BE49-F238E27FC236}">
                <a16:creationId xmlns:a16="http://schemas.microsoft.com/office/drawing/2014/main" id="{4465B7E2-271E-99CE-E556-D6A0DA605A79}"/>
              </a:ext>
            </a:extLst>
          </p:cNvPr>
          <p:cNvCxnSpPr>
            <a:cxnSpLocks/>
          </p:cNvCxnSpPr>
          <p:nvPr userDrawn="1"/>
        </p:nvCxnSpPr>
        <p:spPr>
          <a:xfrm>
            <a:off x="6096000" y="1735121"/>
            <a:ext cx="0" cy="3966882"/>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782BA3C5-25A1-A629-EC92-96866E7078BB}"/>
              </a:ext>
            </a:extLst>
          </p:cNvPr>
          <p:cNvGrpSpPr/>
          <p:nvPr userDrawn="1"/>
        </p:nvGrpSpPr>
        <p:grpSpPr>
          <a:xfrm>
            <a:off x="0" y="5221224"/>
            <a:ext cx="12198096" cy="1651000"/>
            <a:chOff x="0" y="5221224"/>
            <a:chExt cx="12198096" cy="1651000"/>
          </a:xfrm>
        </p:grpSpPr>
        <p:sp>
          <p:nvSpPr>
            <p:cNvPr id="13" name="Rectangle 12">
              <a:extLst>
                <a:ext uri="{FF2B5EF4-FFF2-40B4-BE49-F238E27FC236}">
                  <a16:creationId xmlns:a16="http://schemas.microsoft.com/office/drawing/2014/main" id="{E5C41539-D45D-7FD0-23D9-01EB0E02312B}"/>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purple flag&#10;&#10;AI-generated content may be incorrect.">
              <a:extLst>
                <a:ext uri="{FF2B5EF4-FFF2-40B4-BE49-F238E27FC236}">
                  <a16:creationId xmlns:a16="http://schemas.microsoft.com/office/drawing/2014/main" id="{B4036AFF-850D-0D46-0EF4-1BD007DFB7E7}"/>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5" name="TextBox 14">
              <a:extLst>
                <a:ext uri="{FF2B5EF4-FFF2-40B4-BE49-F238E27FC236}">
                  <a16:creationId xmlns:a16="http://schemas.microsoft.com/office/drawing/2014/main" id="{DB7E68AE-F972-3010-F5D3-B262E487C99A}"/>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72344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731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Title + Content – Purple v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12622B-8295-B887-0345-34CF11CA2C79}"/>
              </a:ext>
            </a:extLst>
          </p:cNvPr>
          <p:cNvSpPr>
            <a:spLocks noGrp="1"/>
          </p:cNvSpPr>
          <p:nvPr>
            <p:ph idx="1"/>
          </p:nvPr>
        </p:nvSpPr>
        <p:spPr>
          <a:xfrm>
            <a:off x="933450" y="1967948"/>
            <a:ext cx="10325100" cy="3829601"/>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a:extLst>
              <a:ext uri="{FF2B5EF4-FFF2-40B4-BE49-F238E27FC236}">
                <a16:creationId xmlns:a16="http://schemas.microsoft.com/office/drawing/2014/main" id="{349CD627-9A12-1CE0-43B4-6AC02472EEF6}"/>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tle 1">
            <a:extLst>
              <a:ext uri="{FF2B5EF4-FFF2-40B4-BE49-F238E27FC236}">
                <a16:creationId xmlns:a16="http://schemas.microsoft.com/office/drawing/2014/main" id="{49D3069E-156C-F889-2F32-A510BFD69442}"/>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grpSp>
        <p:nvGrpSpPr>
          <p:cNvPr id="7" name="Group 6">
            <a:extLst>
              <a:ext uri="{FF2B5EF4-FFF2-40B4-BE49-F238E27FC236}">
                <a16:creationId xmlns:a16="http://schemas.microsoft.com/office/drawing/2014/main" id="{25F38C1E-4519-E446-D963-DCBED9E26203}"/>
              </a:ext>
            </a:extLst>
          </p:cNvPr>
          <p:cNvGrpSpPr/>
          <p:nvPr userDrawn="1"/>
        </p:nvGrpSpPr>
        <p:grpSpPr>
          <a:xfrm>
            <a:off x="0" y="5221224"/>
            <a:ext cx="12198096" cy="1651000"/>
            <a:chOff x="0" y="5221224"/>
            <a:chExt cx="12198096" cy="1651000"/>
          </a:xfrm>
        </p:grpSpPr>
        <p:sp>
          <p:nvSpPr>
            <p:cNvPr id="8" name="Rectangle 7">
              <a:extLst>
                <a:ext uri="{FF2B5EF4-FFF2-40B4-BE49-F238E27FC236}">
                  <a16:creationId xmlns:a16="http://schemas.microsoft.com/office/drawing/2014/main" id="{917BB493-C6B0-62D5-0F3C-CA97B6F6961A}"/>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purple flag&#10;&#10;AI-generated content may be incorrect.">
              <a:extLst>
                <a:ext uri="{FF2B5EF4-FFF2-40B4-BE49-F238E27FC236}">
                  <a16:creationId xmlns:a16="http://schemas.microsoft.com/office/drawing/2014/main" id="{942B3E0B-9043-10DE-1800-F2651DD9F979}"/>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0" name="TextBox 9">
              <a:extLst>
                <a:ext uri="{FF2B5EF4-FFF2-40B4-BE49-F238E27FC236}">
                  <a16:creationId xmlns:a16="http://schemas.microsoft.com/office/drawing/2014/main" id="{73EFA4BE-82D0-A4A5-7826-E8E97F3D6721}"/>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722933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Title + Content – Purple v2">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450" y="1967948"/>
            <a:ext cx="10325100" cy="3829601"/>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2">
            <a:extLst>
              <a:ext uri="{FF2B5EF4-FFF2-40B4-BE49-F238E27FC236}">
                <a16:creationId xmlns:a16="http://schemas.microsoft.com/office/drawing/2014/main" id="{B8D41C4C-5FCF-0913-573F-BEC98E2A463A}"/>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E86269A7-906D-E390-3F06-1CC1449D2B4E}"/>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pic>
        <p:nvPicPr>
          <p:cNvPr id="5" name="Content Placeholder 4" descr="A black red and blue triangle pattern&#10;&#10;AI-generated content may be incorrect.">
            <a:extLst>
              <a:ext uri="{FF2B5EF4-FFF2-40B4-BE49-F238E27FC236}">
                <a16:creationId xmlns:a16="http://schemas.microsoft.com/office/drawing/2014/main" id="{76D282EB-CF0B-5116-6DA8-5194AC962468}"/>
              </a:ext>
            </a:extLst>
          </p:cNvPr>
          <p:cNvPicPr>
            <a:picLocks noChangeAspect="1"/>
          </p:cNvPicPr>
          <p:nvPr userDrawn="1"/>
        </p:nvPicPr>
        <p:blipFill>
          <a:blip r:embed="rId2"/>
          <a:stretch>
            <a:fillRect/>
          </a:stretch>
        </p:blipFill>
        <p:spPr>
          <a:xfrm rot="16200000">
            <a:off x="9628632" y="502920"/>
            <a:ext cx="3086099" cy="2057400"/>
          </a:xfrm>
          <a:prstGeom prst="rect">
            <a:avLst/>
          </a:prstGeom>
        </p:spPr>
      </p:pic>
    </p:spTree>
    <p:extLst>
      <p:ext uri="{BB962C8B-B14F-4D97-AF65-F5344CB8AC3E}">
        <p14:creationId xmlns:p14="http://schemas.microsoft.com/office/powerpoint/2010/main" val="131243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Title + Content –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black red and blue triangle pattern&#10;&#10;AI-generated content may be incorrect.">
            <a:extLst>
              <a:ext uri="{FF2B5EF4-FFF2-40B4-BE49-F238E27FC236}">
                <a16:creationId xmlns:a16="http://schemas.microsoft.com/office/drawing/2014/main" id="{88C3B024-7718-9B57-EA66-1F5C2DA89109}"/>
              </a:ext>
            </a:extLst>
          </p:cNvPr>
          <p:cNvPicPr>
            <a:picLocks noChangeAspect="1"/>
          </p:cNvPicPr>
          <p:nvPr userDrawn="1"/>
        </p:nvPicPr>
        <p:blipFill>
          <a:blip r:embed="rId2"/>
          <a:stretch>
            <a:fillRect/>
          </a:stretch>
        </p:blipFill>
        <p:spPr>
          <a:xfrm rot="16200000">
            <a:off x="9628632" y="502920"/>
            <a:ext cx="3086099" cy="2057400"/>
          </a:xfrm>
          <a:prstGeom prst="rect">
            <a:avLst/>
          </a:prstGeom>
        </p:spPr>
      </p:pic>
      <p:sp>
        <p:nvSpPr>
          <p:cNvPr id="6" name="Content Placeholder 2">
            <a:extLst>
              <a:ext uri="{FF2B5EF4-FFF2-40B4-BE49-F238E27FC236}">
                <a16:creationId xmlns:a16="http://schemas.microsoft.com/office/drawing/2014/main" id="{F32130AD-12AD-0C93-38CE-6AC055F116A2}"/>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1ED15A29-A6D2-3859-3E52-FFDF0A733476}"/>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5"/>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1815EA6-F61B-A6F3-8B7A-595911C3D491}"/>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9489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458512-4219-7621-0A07-238F085AA952}"/>
              </a:ext>
            </a:extLst>
          </p:cNvPr>
          <p:cNvSpPr/>
          <p:nvPr userDrawn="1"/>
        </p:nvSpPr>
        <p:spPr>
          <a:xfrm>
            <a:off x="0" y="0"/>
            <a:ext cx="12192000" cy="6858000"/>
          </a:xfrm>
          <a:prstGeom prst="rect">
            <a:avLst/>
          </a:prstGeom>
          <a:gradFill>
            <a:gsLst>
              <a:gs pos="31000">
                <a:srgbClr val="540F36"/>
              </a:gs>
              <a:gs pos="100000">
                <a:srgbClr val="8F0028"/>
              </a:gs>
              <a:gs pos="0">
                <a:srgbClr val="0D2F53"/>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54955" y="4094601"/>
            <a:ext cx="8825658" cy="1064363"/>
          </a:xfrm>
          <a:prstGeom prst="rect">
            <a:avLst/>
          </a:prstGeom>
        </p:spPr>
        <p:txBody>
          <a:bodyPr anchor="b"/>
          <a:lstStyle>
            <a:lvl1pPr>
              <a:defRPr sz="6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54955" y="5158963"/>
            <a:ext cx="8825658" cy="861420"/>
          </a:xfrm>
          <a:prstGeom prst="rect">
            <a:avLst/>
          </a:prstGeom>
        </p:spPr>
        <p:txBody>
          <a:bodyPr anchor="t"/>
          <a:lstStyle>
            <a:lvl1pPr marL="0" indent="0" algn="l">
              <a:buNone/>
              <a:defRPr cap="all">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Content Placeholder 4" descr="A black red and blue triangle pattern&#10;&#10;AI-generated content may be incorrect.">
            <a:extLst>
              <a:ext uri="{FF2B5EF4-FFF2-40B4-BE49-F238E27FC236}">
                <a16:creationId xmlns:a16="http://schemas.microsoft.com/office/drawing/2014/main" id="{37ED1D80-D380-C62F-5863-7FE305B17E3E}"/>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Tree>
    <p:extLst>
      <p:ext uri="{BB962C8B-B14F-4D97-AF65-F5344CB8AC3E}">
        <p14:creationId xmlns:p14="http://schemas.microsoft.com/office/powerpoint/2010/main" val="129201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Title + Content – Purpl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A black red and blue triangle pattern&#10;&#10;AI-generated content may be incorrect.">
            <a:extLst>
              <a:ext uri="{FF2B5EF4-FFF2-40B4-BE49-F238E27FC236}">
                <a16:creationId xmlns:a16="http://schemas.microsoft.com/office/drawing/2014/main" id="{502BE088-31B4-A1ED-9799-94FC4A725623}"/>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4" name="Content Placeholder 2">
            <a:extLst>
              <a:ext uri="{FF2B5EF4-FFF2-40B4-BE49-F238E27FC236}">
                <a16:creationId xmlns:a16="http://schemas.microsoft.com/office/drawing/2014/main" id="{836DBCE6-6F76-1E98-59FA-A67FD68A541F}"/>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169D4BE0-7047-30B6-1F29-2ACBB6C54A97}"/>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5"/>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3BB2B391-E296-9BB0-9F66-8D20BDBD48D1}"/>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143326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052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mple Title + Content – Green 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5" name="Rectangle 4">
            <a:extLst>
              <a:ext uri="{FF2B5EF4-FFF2-40B4-BE49-F238E27FC236}">
                <a16:creationId xmlns:a16="http://schemas.microsoft.com/office/drawing/2014/main" id="{DFCF6D5A-32CD-8F3D-F6BF-8489F3196935}"/>
              </a:ext>
            </a:extLst>
          </p:cNvPr>
          <p:cNvSpPr/>
          <p:nvPr userDrawn="1"/>
        </p:nvSpPr>
        <p:spPr>
          <a:xfrm>
            <a:off x="0" y="6032500"/>
            <a:ext cx="12192000" cy="825500"/>
          </a:xfrm>
          <a:prstGeom prst="rect">
            <a:avLst/>
          </a:prstGeom>
          <a:solidFill>
            <a:srgbClr val="3C6E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4" descr="A black and green rectangle&#10;&#10;AI-generated content may be incorrect.">
            <a:extLst>
              <a:ext uri="{FF2B5EF4-FFF2-40B4-BE49-F238E27FC236}">
                <a16:creationId xmlns:a16="http://schemas.microsoft.com/office/drawing/2014/main" id="{ADA8DA7B-B3BF-55B4-85C4-9D2EC40D1386}"/>
              </a:ext>
            </a:extLst>
          </p:cNvPr>
          <p:cNvPicPr>
            <a:picLocks noChangeAspect="1"/>
          </p:cNvPicPr>
          <p:nvPr userDrawn="1"/>
        </p:nvPicPr>
        <p:blipFill>
          <a:blip r:embed="rId2"/>
          <a:stretch>
            <a:fillRect/>
          </a:stretch>
        </p:blipFill>
        <p:spPr>
          <a:xfrm>
            <a:off x="-9144" y="5221224"/>
            <a:ext cx="7772400" cy="1651000"/>
          </a:xfrm>
          <a:prstGeom prst="rect">
            <a:avLst/>
          </a:prstGeom>
        </p:spPr>
      </p:pic>
      <p:sp>
        <p:nvSpPr>
          <p:cNvPr id="11" name="TextBox 10">
            <a:extLst>
              <a:ext uri="{FF2B5EF4-FFF2-40B4-BE49-F238E27FC236}">
                <a16:creationId xmlns:a16="http://schemas.microsoft.com/office/drawing/2014/main" id="{BFDC69C0-677F-DD8C-AF85-15B584576140}"/>
              </a:ext>
            </a:extLst>
          </p:cNvPr>
          <p:cNvSpPr txBox="1"/>
          <p:nvPr userDrawn="1"/>
        </p:nvSpPr>
        <p:spPr>
          <a:xfrm>
            <a:off x="2393103" y="6309569"/>
            <a:ext cx="4750018" cy="276999"/>
          </a:xfrm>
          <a:prstGeom prst="rect">
            <a:avLst/>
          </a:prstGeom>
          <a:noFill/>
        </p:spPr>
        <p:txBody>
          <a:bodyPr wrap="none" rtlCol="0">
            <a:spAutoFit/>
          </a:bodyPr>
          <a:lstStyle/>
          <a:p>
            <a:r>
              <a:rPr lang="en-US" sz="1200" b="0" i="0" spc="300" dirty="0">
                <a:latin typeface="DM Sans 14pt Medium" pitchFamily="2" charset="77"/>
              </a:rPr>
              <a:t>NEW MEXICO INDIAN AFFAIRS DEPARTMENT</a:t>
            </a:r>
          </a:p>
        </p:txBody>
      </p:sp>
      <p:sp>
        <p:nvSpPr>
          <p:cNvPr id="2" name="Content Placeholder 2">
            <a:extLst>
              <a:ext uri="{FF2B5EF4-FFF2-40B4-BE49-F238E27FC236}">
                <a16:creationId xmlns:a16="http://schemas.microsoft.com/office/drawing/2014/main" id="{DD67FC53-E906-AD41-35CD-4601DE877CE4}"/>
              </a:ext>
            </a:extLst>
          </p:cNvPr>
          <p:cNvSpPr>
            <a:spLocks noGrp="1"/>
          </p:cNvSpPr>
          <p:nvPr>
            <p:ph idx="1"/>
          </p:nvPr>
        </p:nvSpPr>
        <p:spPr>
          <a:xfrm>
            <a:off x="933450" y="1967948"/>
            <a:ext cx="10325100" cy="3829601"/>
          </a:xfrm>
          <a:prstGeom prst="rect">
            <a:avLst/>
          </a:prstGeom>
        </p:spPr>
        <p:txBody>
          <a:bodyPr/>
          <a:lstStyle>
            <a:lvl1pPr>
              <a:defRPr>
                <a:solidFill>
                  <a:srgbClr val="942A0C"/>
                </a:solidFill>
              </a:defRPr>
            </a:lvl1pPr>
            <a:lvl2pPr>
              <a:defRPr>
                <a:solidFill>
                  <a:srgbClr val="942A0C"/>
                </a:solidFill>
              </a:defRPr>
            </a:lvl2pPr>
            <a:lvl3pPr>
              <a:defRPr>
                <a:solidFill>
                  <a:srgbClr val="942A0C"/>
                </a:solidFill>
              </a:defRPr>
            </a:lvl3pPr>
            <a:lvl4pPr>
              <a:defRPr>
                <a:solidFill>
                  <a:srgbClr val="942A0C"/>
                </a:solidFill>
              </a:defRPr>
            </a:lvl4pPr>
            <a:lvl5pPr>
              <a:defRPr>
                <a:solidFill>
                  <a:srgbClr val="942A0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019AA422-8FF5-B805-45E4-40703FAFC8F8}"/>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C1F58877-D286-8A30-2D04-2AD01E65EFBD}"/>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Tree>
    <p:extLst>
      <p:ext uri="{BB962C8B-B14F-4D97-AF65-F5344CB8AC3E}">
        <p14:creationId xmlns:p14="http://schemas.microsoft.com/office/powerpoint/2010/main" val="254966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Title + Content – Green 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A411E48-2FE0-6687-8197-C798A6120F33}"/>
              </a:ext>
            </a:extLst>
          </p:cNvPr>
          <p:cNvSpPr>
            <a:spLocks noGrp="1"/>
          </p:cNvSpPr>
          <p:nvPr>
            <p:ph idx="1"/>
          </p:nvPr>
        </p:nvSpPr>
        <p:spPr>
          <a:xfrm>
            <a:off x="933450" y="1967948"/>
            <a:ext cx="10325100" cy="3829601"/>
          </a:xfrm>
          <a:prstGeom prst="rect">
            <a:avLst/>
          </a:prstGeom>
        </p:spPr>
        <p:txBody>
          <a:bodyPr/>
          <a:lstStyle>
            <a:lvl1pPr>
              <a:defRPr>
                <a:solidFill>
                  <a:srgbClr val="942A0C"/>
                </a:solidFill>
              </a:defRPr>
            </a:lvl1pPr>
            <a:lvl2pPr>
              <a:defRPr>
                <a:solidFill>
                  <a:srgbClr val="942A0C"/>
                </a:solidFill>
              </a:defRPr>
            </a:lvl2pPr>
            <a:lvl3pPr>
              <a:defRPr>
                <a:solidFill>
                  <a:srgbClr val="942A0C"/>
                </a:solidFill>
              </a:defRPr>
            </a:lvl3pPr>
            <a:lvl4pPr>
              <a:defRPr>
                <a:solidFill>
                  <a:srgbClr val="942A0C"/>
                </a:solidFill>
              </a:defRPr>
            </a:lvl4pPr>
            <a:lvl5pPr>
              <a:defRPr>
                <a:solidFill>
                  <a:srgbClr val="942A0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384E6FE9-E04D-F519-9460-0550B17E3AB8}"/>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499D4DC3-3BC5-A588-8548-FE185008F716}"/>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pic>
        <p:nvPicPr>
          <p:cNvPr id="12" name="Content Placeholder 8" descr="A colorful triangle pattern&#10;&#10;AI-generated content may be incorrect.">
            <a:extLst>
              <a:ext uri="{FF2B5EF4-FFF2-40B4-BE49-F238E27FC236}">
                <a16:creationId xmlns:a16="http://schemas.microsoft.com/office/drawing/2014/main" id="{DAE00560-050F-6476-7142-62FD63CD8BC7}"/>
              </a:ext>
            </a:extLst>
          </p:cNvPr>
          <p:cNvPicPr>
            <a:picLocks noChangeAspect="1"/>
          </p:cNvPicPr>
          <p:nvPr userDrawn="1"/>
        </p:nvPicPr>
        <p:blipFill>
          <a:blip r:embed="rId2"/>
          <a:stretch>
            <a:fillRect/>
          </a:stretch>
        </p:blipFill>
        <p:spPr>
          <a:xfrm rot="16200000">
            <a:off x="9628632" y="4306824"/>
            <a:ext cx="3086100" cy="2057400"/>
          </a:xfrm>
          <a:prstGeom prst="rect">
            <a:avLst/>
          </a:prstGeom>
        </p:spPr>
      </p:pic>
    </p:spTree>
    <p:extLst>
      <p:ext uri="{BB962C8B-B14F-4D97-AF65-F5344CB8AC3E}">
        <p14:creationId xmlns:p14="http://schemas.microsoft.com/office/powerpoint/2010/main" val="2723753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Title + Content – Gree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5D7384-9691-3A60-7CB5-67604F641CDA}"/>
              </a:ext>
            </a:extLst>
          </p:cNvPr>
          <p:cNvSpPr/>
          <p:nvPr userDrawn="1"/>
        </p:nvSpPr>
        <p:spPr>
          <a:xfrm>
            <a:off x="0" y="0"/>
            <a:ext cx="12192000" cy="6858000"/>
          </a:xfrm>
          <a:prstGeom prst="rect">
            <a:avLst/>
          </a:prstGeom>
          <a:solidFill>
            <a:srgbClr val="3B6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8" descr="A colorful triangle pattern&#10;&#10;AI-generated content may be incorrect.">
            <a:extLst>
              <a:ext uri="{FF2B5EF4-FFF2-40B4-BE49-F238E27FC236}">
                <a16:creationId xmlns:a16="http://schemas.microsoft.com/office/drawing/2014/main" id="{05968EE3-8429-773E-55FF-0E49D88CEB23}"/>
              </a:ext>
            </a:extLst>
          </p:cNvPr>
          <p:cNvPicPr>
            <a:picLocks noChangeAspect="1"/>
          </p:cNvPicPr>
          <p:nvPr userDrawn="1"/>
        </p:nvPicPr>
        <p:blipFill>
          <a:blip r:embed="rId2"/>
          <a:stretch>
            <a:fillRect/>
          </a:stretch>
        </p:blipFill>
        <p:spPr>
          <a:xfrm rot="16200000">
            <a:off x="9628632" y="4306824"/>
            <a:ext cx="3086100" cy="2057400"/>
          </a:xfrm>
          <a:prstGeom prst="rect">
            <a:avLst/>
          </a:prstGeom>
        </p:spPr>
      </p:pic>
      <p:sp>
        <p:nvSpPr>
          <p:cNvPr id="19" name="Content Placeholder 2">
            <a:extLst>
              <a:ext uri="{FF2B5EF4-FFF2-40B4-BE49-F238E27FC236}">
                <a16:creationId xmlns:a16="http://schemas.microsoft.com/office/drawing/2014/main" id="{9F3BD537-F00D-6704-1C39-12746C9CD787}"/>
              </a:ext>
            </a:extLst>
          </p:cNvPr>
          <p:cNvSpPr>
            <a:spLocks noGrp="1"/>
          </p:cNvSpPr>
          <p:nvPr userDrawn="1">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
            <a:extLst>
              <a:ext uri="{FF2B5EF4-FFF2-40B4-BE49-F238E27FC236}">
                <a16:creationId xmlns:a16="http://schemas.microsoft.com/office/drawing/2014/main" id="{42F9B199-8055-5374-DEDC-544E2CC36D73}"/>
              </a:ext>
            </a:extLst>
          </p:cNvPr>
          <p:cNvSpPr>
            <a:spLocks noGrp="1"/>
          </p:cNvSpPr>
          <p:nvPr userDrawn="1">
            <p:ph type="body" idx="13"/>
          </p:nvPr>
        </p:nvSpPr>
        <p:spPr>
          <a:xfrm>
            <a:off x="609926" y="1315290"/>
            <a:ext cx="10972148" cy="576262"/>
          </a:xfrm>
          <a:prstGeom prst="rect">
            <a:avLst/>
          </a:prstGeom>
        </p:spPr>
        <p:txBody>
          <a:bodyPr anchor="t">
            <a:noAutofit/>
          </a:bodyPr>
          <a:lstStyle>
            <a:lvl1pPr marL="0" indent="0">
              <a:buNone/>
              <a:defRPr sz="3600" b="0">
                <a:solidFill>
                  <a:schemeClr val="bg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itle 1">
            <a:extLst>
              <a:ext uri="{FF2B5EF4-FFF2-40B4-BE49-F238E27FC236}">
                <a16:creationId xmlns:a16="http://schemas.microsoft.com/office/drawing/2014/main" id="{E4497FC0-7C88-2152-A75B-8EA35E3708B7}"/>
              </a:ext>
            </a:extLst>
          </p:cNvPr>
          <p:cNvSpPr>
            <a:spLocks noGrp="1"/>
          </p:cNvSpPr>
          <p:nvPr userDrawn="1">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37383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mple Title + Content – Green v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2D0AF9E-4491-3D28-AC12-59E4576496A7}"/>
              </a:ext>
            </a:extLst>
          </p:cNvPr>
          <p:cNvGrpSpPr/>
          <p:nvPr userDrawn="1"/>
        </p:nvGrpSpPr>
        <p:grpSpPr>
          <a:xfrm>
            <a:off x="0" y="0"/>
            <a:ext cx="12201144" cy="6870192"/>
            <a:chOff x="0" y="0"/>
            <a:chExt cx="12201144" cy="6870192"/>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rgbClr val="3B6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A colorful triangle pattern&#10;&#10;AI-generated content may be incorrect.">
              <a:extLst>
                <a:ext uri="{FF2B5EF4-FFF2-40B4-BE49-F238E27FC236}">
                  <a16:creationId xmlns:a16="http://schemas.microsoft.com/office/drawing/2014/main" id="{1B2F3BCD-43E5-7550-1F89-CAB92BAB620F}"/>
                </a:ext>
              </a:extLst>
            </p:cNvPr>
            <p:cNvPicPr>
              <a:picLocks noChangeAspect="1"/>
            </p:cNvPicPr>
            <p:nvPr userDrawn="1"/>
          </p:nvPicPr>
          <p:blipFill>
            <a:blip r:embed="rId2"/>
            <a:stretch>
              <a:fillRect/>
            </a:stretch>
          </p:blipFill>
          <p:spPr>
            <a:xfrm rot="16200000">
              <a:off x="8010144" y="2679192"/>
              <a:ext cx="5029200" cy="3352800"/>
            </a:xfrm>
            <a:prstGeom prst="rect">
              <a:avLst/>
            </a:prstGeom>
          </p:spPr>
        </p:pic>
      </p:grpSp>
      <p:sp>
        <p:nvSpPr>
          <p:cNvPr id="3" name="Content Placeholder 2">
            <a:extLst>
              <a:ext uri="{FF2B5EF4-FFF2-40B4-BE49-F238E27FC236}">
                <a16:creationId xmlns:a16="http://schemas.microsoft.com/office/drawing/2014/main" id="{0ED02D23-8807-08EA-9350-24119249B223}"/>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A4E0817C-2D6E-94F2-4221-E00849F5C661}"/>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bg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a:extLst>
              <a:ext uri="{FF2B5EF4-FFF2-40B4-BE49-F238E27FC236}">
                <a16:creationId xmlns:a16="http://schemas.microsoft.com/office/drawing/2014/main" id="{3D06F4E7-4C2B-4A78-71E3-F90114104F41}"/>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98727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rgbClr val="3B6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210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Title + Content – Orange 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nvGrpSpPr>
          <p:cNvPr id="7" name="Group 6">
            <a:extLst>
              <a:ext uri="{FF2B5EF4-FFF2-40B4-BE49-F238E27FC236}">
                <a16:creationId xmlns:a16="http://schemas.microsoft.com/office/drawing/2014/main" id="{8DAA88E5-E3DD-8DEA-A23B-3449E3C902F5}"/>
              </a:ext>
            </a:extLst>
          </p:cNvPr>
          <p:cNvGrpSpPr/>
          <p:nvPr userDrawn="1"/>
        </p:nvGrpSpPr>
        <p:grpSpPr>
          <a:xfrm>
            <a:off x="-9144" y="5221224"/>
            <a:ext cx="12201144" cy="1651000"/>
            <a:chOff x="-9144" y="5221224"/>
            <a:chExt cx="12201144" cy="1651000"/>
          </a:xfrm>
        </p:grpSpPr>
        <p:sp>
          <p:nvSpPr>
            <p:cNvPr id="9" name="Rectangle 8">
              <a:extLst>
                <a:ext uri="{FF2B5EF4-FFF2-40B4-BE49-F238E27FC236}">
                  <a16:creationId xmlns:a16="http://schemas.microsoft.com/office/drawing/2014/main" id="{9740EA45-D86F-57F2-F097-73F2F50D1B6A}"/>
                </a:ext>
              </a:extLst>
            </p:cNvPr>
            <p:cNvSpPr/>
            <p:nvPr userDrawn="1"/>
          </p:nvSpPr>
          <p:spPr>
            <a:xfrm>
              <a:off x="0" y="6032500"/>
              <a:ext cx="12192000" cy="825500"/>
            </a:xfrm>
            <a:prstGeom prst="rect">
              <a:avLst/>
            </a:prstGeom>
            <a:solidFill>
              <a:srgbClr val="942B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black and red flag&#10;&#10;AI-generated content may be incorrect.">
              <a:extLst>
                <a:ext uri="{FF2B5EF4-FFF2-40B4-BE49-F238E27FC236}">
                  <a16:creationId xmlns:a16="http://schemas.microsoft.com/office/drawing/2014/main" id="{096C06F9-BE57-9D57-405C-EA98021C63C3}"/>
                </a:ext>
              </a:extLst>
            </p:cNvPr>
            <p:cNvPicPr>
              <a:picLocks noChangeAspect="1"/>
            </p:cNvPicPr>
            <p:nvPr userDrawn="1"/>
          </p:nvPicPr>
          <p:blipFill>
            <a:blip r:embed="rId2"/>
            <a:stretch>
              <a:fillRect/>
            </a:stretch>
          </p:blipFill>
          <p:spPr>
            <a:xfrm>
              <a:off x="-9144" y="5221224"/>
              <a:ext cx="7772400" cy="1651000"/>
            </a:xfrm>
            <a:prstGeom prst="rect">
              <a:avLst/>
            </a:prstGeom>
          </p:spPr>
        </p:pic>
        <p:sp>
          <p:nvSpPr>
            <p:cNvPr id="11" name="TextBox 10">
              <a:extLst>
                <a:ext uri="{FF2B5EF4-FFF2-40B4-BE49-F238E27FC236}">
                  <a16:creationId xmlns:a16="http://schemas.microsoft.com/office/drawing/2014/main" id="{BFDC69C0-677F-DD8C-AF85-15B584576140}"/>
                </a:ext>
              </a:extLst>
            </p:cNvPr>
            <p:cNvSpPr txBox="1"/>
            <p:nvPr userDrawn="1"/>
          </p:nvSpPr>
          <p:spPr>
            <a:xfrm>
              <a:off x="2393103" y="6309569"/>
              <a:ext cx="4750018" cy="276999"/>
            </a:xfrm>
            <a:prstGeom prst="rect">
              <a:avLst/>
            </a:prstGeom>
            <a:noFill/>
          </p:spPr>
          <p:txBody>
            <a:bodyPr wrap="none" rtlCol="0">
              <a:spAutoFit/>
            </a:bodyPr>
            <a:lstStyle/>
            <a:p>
              <a:r>
                <a:rPr lang="en-US" sz="1200" b="0" i="0" spc="300" dirty="0">
                  <a:latin typeface="DM Sans 14pt Medium" pitchFamily="2" charset="77"/>
                </a:rPr>
                <a:t>NEW MEXICO INDIAN AFFAIRS DEPARTMENT</a:t>
              </a:r>
            </a:p>
          </p:txBody>
        </p:sp>
      </p:grpSp>
      <p:sp>
        <p:nvSpPr>
          <p:cNvPr id="2" name="Content Placeholder 2">
            <a:extLst>
              <a:ext uri="{FF2B5EF4-FFF2-40B4-BE49-F238E27FC236}">
                <a16:creationId xmlns:a16="http://schemas.microsoft.com/office/drawing/2014/main" id="{ECA5D167-615C-6D2F-CA3B-69AD8256A2D6}"/>
              </a:ext>
            </a:extLst>
          </p:cNvPr>
          <p:cNvSpPr>
            <a:spLocks noGrp="1"/>
          </p:cNvSpPr>
          <p:nvPr userDrawn="1">
            <p:ph idx="1"/>
          </p:nvPr>
        </p:nvSpPr>
        <p:spPr>
          <a:xfrm>
            <a:off x="933450" y="1967948"/>
            <a:ext cx="10325100" cy="3829601"/>
          </a:xfrm>
          <a:prstGeom prst="rect">
            <a:avLst/>
          </a:prstGeom>
        </p:spPr>
        <p:txBody>
          <a:bodyPr/>
          <a:lstStyle>
            <a:lvl1pPr>
              <a:defRPr>
                <a:solidFill>
                  <a:srgbClr val="942A0C"/>
                </a:solidFill>
              </a:defRPr>
            </a:lvl1pPr>
            <a:lvl2pPr>
              <a:defRPr>
                <a:solidFill>
                  <a:srgbClr val="942A0C"/>
                </a:solidFill>
              </a:defRPr>
            </a:lvl2pPr>
            <a:lvl3pPr>
              <a:defRPr>
                <a:solidFill>
                  <a:srgbClr val="942A0C"/>
                </a:solidFill>
              </a:defRPr>
            </a:lvl3pPr>
            <a:lvl4pPr>
              <a:defRPr>
                <a:solidFill>
                  <a:srgbClr val="942A0C"/>
                </a:solidFill>
              </a:defRPr>
            </a:lvl4pPr>
            <a:lvl5pPr>
              <a:defRPr>
                <a:solidFill>
                  <a:srgbClr val="942A0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D3CADA16-5CE7-FA5A-BEF5-E37AFA44B9CE}"/>
              </a:ext>
            </a:extLst>
          </p:cNvPr>
          <p:cNvSpPr>
            <a:spLocks noGrp="1"/>
          </p:cNvSpPr>
          <p:nvPr userDrawn="1">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a:extLst>
              <a:ext uri="{FF2B5EF4-FFF2-40B4-BE49-F238E27FC236}">
                <a16:creationId xmlns:a16="http://schemas.microsoft.com/office/drawing/2014/main" id="{58AA8580-7775-400C-204A-20FF5ACCC037}"/>
              </a:ext>
            </a:extLst>
          </p:cNvPr>
          <p:cNvSpPr>
            <a:spLocks noGrp="1"/>
          </p:cNvSpPr>
          <p:nvPr userDrawn="1">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Tree>
    <p:extLst>
      <p:ext uri="{BB962C8B-B14F-4D97-AF65-F5344CB8AC3E}">
        <p14:creationId xmlns:p14="http://schemas.microsoft.com/office/powerpoint/2010/main" val="3279557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Title + Content – Orange 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156CF6-5E0E-56CF-6D39-4EA21F6EAC40}"/>
              </a:ext>
            </a:extLst>
          </p:cNvPr>
          <p:cNvSpPr/>
          <p:nvPr userDrawn="1"/>
        </p:nvSpPr>
        <p:spPr>
          <a:xfrm>
            <a:off x="11171583" y="0"/>
            <a:ext cx="1020418" cy="6858000"/>
          </a:xfrm>
          <a:prstGeom prst="rect">
            <a:avLst/>
          </a:prstGeom>
          <a:solidFill>
            <a:srgbClr val="942A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147F90D8-28EA-5806-3D13-555EA2423197}"/>
              </a:ext>
            </a:extLst>
          </p:cNvPr>
          <p:cNvSpPr>
            <a:spLocks noGrp="1"/>
          </p:cNvSpPr>
          <p:nvPr>
            <p:ph idx="1"/>
          </p:nvPr>
        </p:nvSpPr>
        <p:spPr>
          <a:xfrm>
            <a:off x="933450" y="1967948"/>
            <a:ext cx="10325100" cy="3829601"/>
          </a:xfrm>
          <a:prstGeom prst="rect">
            <a:avLst/>
          </a:prstGeom>
        </p:spPr>
        <p:txBody>
          <a:bodyPr/>
          <a:lstStyle>
            <a:lvl1pPr>
              <a:defRPr>
                <a:solidFill>
                  <a:srgbClr val="942A0C"/>
                </a:solidFill>
              </a:defRPr>
            </a:lvl1pPr>
            <a:lvl2pPr>
              <a:defRPr>
                <a:solidFill>
                  <a:srgbClr val="942A0C"/>
                </a:solidFill>
              </a:defRPr>
            </a:lvl2pPr>
            <a:lvl3pPr>
              <a:defRPr>
                <a:solidFill>
                  <a:srgbClr val="942A0C"/>
                </a:solidFill>
              </a:defRPr>
            </a:lvl3pPr>
            <a:lvl4pPr>
              <a:defRPr>
                <a:solidFill>
                  <a:srgbClr val="942A0C"/>
                </a:solidFill>
              </a:defRPr>
            </a:lvl4pPr>
            <a:lvl5pPr>
              <a:defRPr>
                <a:solidFill>
                  <a:srgbClr val="942A0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298968B-D4DF-659F-D592-5FBA0A8587BF}"/>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FD8539AE-9170-39A4-3390-B96AC3DE3E76}"/>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pic>
        <p:nvPicPr>
          <p:cNvPr id="10" name="Content Placeholder 4" descr="A blue and black triangle pattern&#10;&#10;AI-generated content may be incorrect.">
            <a:extLst>
              <a:ext uri="{FF2B5EF4-FFF2-40B4-BE49-F238E27FC236}">
                <a16:creationId xmlns:a16="http://schemas.microsoft.com/office/drawing/2014/main" id="{A86891F0-44BF-7366-EA9D-BAAC29E4CAEC}"/>
              </a:ext>
            </a:extLst>
          </p:cNvPr>
          <p:cNvPicPr>
            <a:picLocks noChangeAspect="1"/>
          </p:cNvPicPr>
          <p:nvPr userDrawn="1"/>
        </p:nvPicPr>
        <p:blipFill>
          <a:blip r:embed="rId2"/>
          <a:stretch>
            <a:fillRect/>
          </a:stretch>
        </p:blipFill>
        <p:spPr>
          <a:xfrm rot="16200000">
            <a:off x="9628632" y="4299458"/>
            <a:ext cx="3086100" cy="2057400"/>
          </a:xfrm>
          <a:prstGeom prst="rect">
            <a:avLst/>
          </a:prstGeom>
        </p:spPr>
      </p:pic>
    </p:spTree>
    <p:extLst>
      <p:ext uri="{BB962C8B-B14F-4D97-AF65-F5344CB8AC3E}">
        <p14:creationId xmlns:p14="http://schemas.microsoft.com/office/powerpoint/2010/main" val="2606020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Title + Content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13CBF2-69B3-D7EF-087D-35F48F1E789E}"/>
              </a:ext>
            </a:extLst>
          </p:cNvPr>
          <p:cNvSpPr/>
          <p:nvPr userDrawn="1"/>
        </p:nvSpPr>
        <p:spPr>
          <a:xfrm>
            <a:off x="0" y="0"/>
            <a:ext cx="12192000" cy="6858000"/>
          </a:xfrm>
          <a:prstGeom prst="rect">
            <a:avLst/>
          </a:prstGeom>
          <a:solidFill>
            <a:srgbClr val="942A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black triangle pattern&#10;&#10;AI-generated content may be incorrect.">
            <a:extLst>
              <a:ext uri="{FF2B5EF4-FFF2-40B4-BE49-F238E27FC236}">
                <a16:creationId xmlns:a16="http://schemas.microsoft.com/office/drawing/2014/main" id="{A5853044-4FF8-530B-3EB3-6F1366D8DD50}"/>
              </a:ext>
            </a:extLst>
          </p:cNvPr>
          <p:cNvPicPr>
            <a:picLocks noChangeAspect="1"/>
          </p:cNvPicPr>
          <p:nvPr userDrawn="1"/>
        </p:nvPicPr>
        <p:blipFill>
          <a:blip r:embed="rId2"/>
          <a:stretch>
            <a:fillRect/>
          </a:stretch>
        </p:blipFill>
        <p:spPr>
          <a:xfrm rot="16200000">
            <a:off x="9628632" y="4299458"/>
            <a:ext cx="3086100" cy="2057400"/>
          </a:xfrm>
          <a:prstGeom prst="rect">
            <a:avLst/>
          </a:prstGeom>
        </p:spPr>
      </p:pic>
      <p:sp>
        <p:nvSpPr>
          <p:cNvPr id="7" name="Content Placeholder 2">
            <a:extLst>
              <a:ext uri="{FF2B5EF4-FFF2-40B4-BE49-F238E27FC236}">
                <a16:creationId xmlns:a16="http://schemas.microsoft.com/office/drawing/2014/main" id="{FFEA58AC-1295-EE27-9FBB-9CF5192539EA}"/>
              </a:ext>
            </a:extLst>
          </p:cNvPr>
          <p:cNvSpPr>
            <a:spLocks noGrp="1"/>
          </p:cNvSpPr>
          <p:nvPr userDrawn="1">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D524FF17-2260-60B9-21CB-F749C6FC53D5}"/>
              </a:ext>
            </a:extLst>
          </p:cNvPr>
          <p:cNvSpPr>
            <a:spLocks noGrp="1"/>
          </p:cNvSpPr>
          <p:nvPr userDrawn="1">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7C27C415-87B9-C5FA-E738-02531E60F06E}"/>
              </a:ext>
            </a:extLst>
          </p:cNvPr>
          <p:cNvSpPr>
            <a:spLocks noGrp="1"/>
          </p:cNvSpPr>
          <p:nvPr userDrawn="1">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68383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458512-4219-7621-0A07-238F085AA952}"/>
              </a:ext>
            </a:extLst>
          </p:cNvPr>
          <p:cNvSpPr/>
          <p:nvPr userDrawn="1"/>
        </p:nvSpPr>
        <p:spPr>
          <a:xfrm>
            <a:off x="0" y="0"/>
            <a:ext cx="12192000" cy="6858000"/>
          </a:xfrm>
          <a:prstGeom prst="rect">
            <a:avLst/>
          </a:prstGeom>
          <a:gradFill>
            <a:gsLst>
              <a:gs pos="31000">
                <a:srgbClr val="540F36"/>
              </a:gs>
              <a:gs pos="100000">
                <a:srgbClr val="8F0028"/>
              </a:gs>
              <a:gs pos="0">
                <a:srgbClr val="0D2F53"/>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54955" y="4094601"/>
            <a:ext cx="8825658" cy="1064363"/>
          </a:xfrm>
          <a:prstGeom prst="rect">
            <a:avLst/>
          </a:prstGeom>
        </p:spPr>
        <p:txBody>
          <a:bodyPr anchor="b"/>
          <a:lstStyle>
            <a:lvl1pPr>
              <a:defRPr sz="6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154955" y="5158963"/>
            <a:ext cx="8825658" cy="861420"/>
          </a:xfrm>
          <a:prstGeom prst="rect">
            <a:avLst/>
          </a:prstGeom>
        </p:spPr>
        <p:txBody>
          <a:bodyPr anchor="t"/>
          <a:lstStyle>
            <a:lvl1pPr marL="0" indent="0" algn="l">
              <a:buNone/>
              <a:defRPr cap="all">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Content Placeholder 4" descr="A black red and blue triangle pattern&#10;&#10;AI-generated content may be incorrect.">
            <a:extLst>
              <a:ext uri="{FF2B5EF4-FFF2-40B4-BE49-F238E27FC236}">
                <a16:creationId xmlns:a16="http://schemas.microsoft.com/office/drawing/2014/main" id="{37ED1D80-D380-C62F-5863-7FE305B17E3E}"/>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9" name="Freeform 6">
            <a:extLst>
              <a:ext uri="{FF2B5EF4-FFF2-40B4-BE49-F238E27FC236}">
                <a16:creationId xmlns:a16="http://schemas.microsoft.com/office/drawing/2014/main" id="{10AE4D5E-AF11-539B-3513-A097A0315A24}"/>
              </a:ext>
            </a:extLst>
          </p:cNvPr>
          <p:cNvSpPr/>
          <p:nvPr userDrawn="1"/>
        </p:nvSpPr>
        <p:spPr>
          <a:xfrm>
            <a:off x="1154954" y="837617"/>
            <a:ext cx="2602555" cy="2613481"/>
          </a:xfrm>
          <a:custGeom>
            <a:avLst/>
            <a:gdLst/>
            <a:ahLst/>
            <a:cxnLst/>
            <a:rect l="l" t="t" r="r" b="b"/>
            <a:pathLst>
              <a:path w="4177983" h="4195523">
                <a:moveTo>
                  <a:pt x="0" y="0"/>
                </a:moveTo>
                <a:lnTo>
                  <a:pt x="4177983" y="0"/>
                </a:lnTo>
                <a:lnTo>
                  <a:pt x="4177983" y="4195523"/>
                </a:lnTo>
                <a:lnTo>
                  <a:pt x="0" y="419552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951651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Title + Content – Orange v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3C2A6F-DC58-6253-4175-B221597C7218}"/>
              </a:ext>
            </a:extLst>
          </p:cNvPr>
          <p:cNvGrpSpPr/>
          <p:nvPr userDrawn="1"/>
        </p:nvGrpSpPr>
        <p:grpSpPr>
          <a:xfrm>
            <a:off x="0" y="0"/>
            <a:ext cx="12202160" cy="6871208"/>
            <a:chOff x="0" y="0"/>
            <a:chExt cx="12202160" cy="6871208"/>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rgbClr val="942A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black triangle pattern&#10;&#10;AI-generated content may be incorrect.">
              <a:extLst>
                <a:ext uri="{FF2B5EF4-FFF2-40B4-BE49-F238E27FC236}">
                  <a16:creationId xmlns:a16="http://schemas.microsoft.com/office/drawing/2014/main" id="{48BC5592-EDB6-B0E5-6EBC-6B4C0EB51209}"/>
                </a:ext>
              </a:extLst>
            </p:cNvPr>
            <p:cNvPicPr>
              <a:picLocks noChangeAspect="1"/>
            </p:cNvPicPr>
            <p:nvPr userDrawn="1"/>
          </p:nvPicPr>
          <p:blipFill>
            <a:blip r:embed="rId2"/>
            <a:stretch>
              <a:fillRect/>
            </a:stretch>
          </p:blipFill>
          <p:spPr>
            <a:xfrm rot="16200000">
              <a:off x="8138160" y="2807208"/>
              <a:ext cx="4876800" cy="3251200"/>
            </a:xfrm>
            <a:prstGeom prst="rect">
              <a:avLst/>
            </a:prstGeom>
          </p:spPr>
        </p:pic>
      </p:grpSp>
      <p:sp>
        <p:nvSpPr>
          <p:cNvPr id="3" name="Content Placeholder 2">
            <a:extLst>
              <a:ext uri="{FF2B5EF4-FFF2-40B4-BE49-F238E27FC236}">
                <a16:creationId xmlns:a16="http://schemas.microsoft.com/office/drawing/2014/main" id="{C9AEA59C-47C3-802D-4979-8546E4E28286}"/>
              </a:ext>
            </a:extLst>
          </p:cNvPr>
          <p:cNvSpPr>
            <a:spLocks noGrp="1"/>
          </p:cNvSpPr>
          <p:nvPr>
            <p:ph idx="1"/>
          </p:nvPr>
        </p:nvSpPr>
        <p:spPr>
          <a:xfrm>
            <a:off x="933450" y="1967948"/>
            <a:ext cx="9641785"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E53CBC21-7383-BBD6-8C9D-4076950A8585}"/>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a:extLst>
              <a:ext uri="{FF2B5EF4-FFF2-40B4-BE49-F238E27FC236}">
                <a16:creationId xmlns:a16="http://schemas.microsoft.com/office/drawing/2014/main" id="{ECD4478A-8911-B3AB-CAB2-08EDA79F5D39}"/>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840289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rgbClr val="942A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551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Title + Content – Bei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A black red and blue triangle pattern&#10;&#10;AI-generated content may be incorrect.">
            <a:extLst>
              <a:ext uri="{FF2B5EF4-FFF2-40B4-BE49-F238E27FC236}">
                <a16:creationId xmlns:a16="http://schemas.microsoft.com/office/drawing/2014/main" id="{A87B74DB-3568-FB30-CE9E-F72A74F64C65}"/>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4" name="Content Placeholder 2">
            <a:extLst>
              <a:ext uri="{FF2B5EF4-FFF2-40B4-BE49-F238E27FC236}">
                <a16:creationId xmlns:a16="http://schemas.microsoft.com/office/drawing/2014/main" id="{C828DB66-F031-49FE-CBEF-E80414E8C822}"/>
              </a:ext>
            </a:extLst>
          </p:cNvPr>
          <p:cNvSpPr>
            <a:spLocks noGrp="1"/>
          </p:cNvSpPr>
          <p:nvPr>
            <p:ph idx="1"/>
          </p:nvPr>
        </p:nvSpPr>
        <p:spPr>
          <a:xfrm>
            <a:off x="933450" y="1967948"/>
            <a:ext cx="10325100" cy="3829601"/>
          </a:xfrm>
          <a:prstGeom prst="rect">
            <a:avLst/>
          </a:prstGeo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9A8DABA4-1126-3751-405E-2B055FD53E85}"/>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5"/>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F7A06283-3E05-B16E-7E27-F72D56CE375E}"/>
              </a:ext>
            </a:extLst>
          </p:cNvPr>
          <p:cNvSpPr>
            <a:spLocks noGrp="1"/>
          </p:cNvSpPr>
          <p:nvPr>
            <p:ph type="title"/>
          </p:nvPr>
        </p:nvSpPr>
        <p:spPr>
          <a:xfrm>
            <a:off x="609926" y="452718"/>
            <a:ext cx="10972148" cy="914400"/>
          </a:xfrm>
          <a:prstGeom prst="rect">
            <a:avLst/>
          </a:prstGeom>
        </p:spPr>
        <p:txBody>
          <a:bodyPr anchor="b"/>
          <a:lstStyle>
            <a:lvl1pPr>
              <a:defRPr sz="48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519777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mple Title + Content – Turquois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296F9C-09D2-CB75-3965-865C8D63B02F}"/>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D15CD1F1-A323-6576-C468-D2EB2A70CDFC}"/>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D79964B-6A84-3500-44F1-DDB35FB6AA2A}"/>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1"/>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a:extLst>
              <a:ext uri="{FF2B5EF4-FFF2-40B4-BE49-F238E27FC236}">
                <a16:creationId xmlns:a16="http://schemas.microsoft.com/office/drawing/2014/main" id="{25B70354-104B-A9E0-4B20-73FF49D65D6E}"/>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pic>
        <p:nvPicPr>
          <p:cNvPr id="7" name="Content Placeholder 8" descr="A colorful triangle pattern&#10;&#10;AI-generated content may be incorrect.">
            <a:extLst>
              <a:ext uri="{FF2B5EF4-FFF2-40B4-BE49-F238E27FC236}">
                <a16:creationId xmlns:a16="http://schemas.microsoft.com/office/drawing/2014/main" id="{D35B7946-9E2B-781C-24D8-DBA851AEC4BD}"/>
              </a:ext>
            </a:extLst>
          </p:cNvPr>
          <p:cNvPicPr>
            <a:picLocks noChangeAspect="1"/>
          </p:cNvPicPr>
          <p:nvPr userDrawn="1"/>
        </p:nvPicPr>
        <p:blipFill>
          <a:blip r:embed="rId2"/>
          <a:stretch>
            <a:fillRect/>
          </a:stretch>
        </p:blipFill>
        <p:spPr>
          <a:xfrm rot="16200000">
            <a:off x="8001000" y="2667000"/>
            <a:ext cx="5029200" cy="3352800"/>
          </a:xfrm>
          <a:prstGeom prst="rect">
            <a:avLst/>
          </a:prstGeom>
        </p:spPr>
      </p:pic>
    </p:spTree>
    <p:extLst>
      <p:ext uri="{BB962C8B-B14F-4D97-AF65-F5344CB8AC3E}">
        <p14:creationId xmlns:p14="http://schemas.microsoft.com/office/powerpoint/2010/main" val="425279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mple Title + Content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A black red and blue triangle pattern&#10;&#10;AI-generated content may be incorrect.">
            <a:extLst>
              <a:ext uri="{FF2B5EF4-FFF2-40B4-BE49-F238E27FC236}">
                <a16:creationId xmlns:a16="http://schemas.microsoft.com/office/drawing/2014/main" id="{94EFA852-7ED2-85F5-9CBA-3E7C2B7773A3}"/>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4" name="Content Placeholder 2">
            <a:extLst>
              <a:ext uri="{FF2B5EF4-FFF2-40B4-BE49-F238E27FC236}">
                <a16:creationId xmlns:a16="http://schemas.microsoft.com/office/drawing/2014/main" id="{A4D59B99-C254-8CD2-F2CF-8884499FB046}"/>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08011AB8-8E78-C313-2149-9306B0FB36E6}"/>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5"/>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46F44B26-4B64-80EB-5128-0E897785F7F4}"/>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391538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Title + Content –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descr="A black red and blue triangle pattern&#10;&#10;AI-generated content may be incorrect.">
            <a:extLst>
              <a:ext uri="{FF2B5EF4-FFF2-40B4-BE49-F238E27FC236}">
                <a16:creationId xmlns:a16="http://schemas.microsoft.com/office/drawing/2014/main" id="{4609F038-FE93-45CA-57C7-611FA05E3BB5}"/>
              </a:ext>
            </a:extLst>
          </p:cNvPr>
          <p:cNvPicPr>
            <a:picLocks noChangeAspect="1"/>
          </p:cNvPicPr>
          <p:nvPr userDrawn="1"/>
        </p:nvPicPr>
        <p:blipFill>
          <a:blip r:embed="rId2"/>
          <a:stretch>
            <a:fillRect/>
          </a:stretch>
        </p:blipFill>
        <p:spPr>
          <a:xfrm rot="16200000">
            <a:off x="7964424" y="841248"/>
            <a:ext cx="5086349" cy="3390900"/>
          </a:xfrm>
          <a:prstGeom prst="rect">
            <a:avLst/>
          </a:prstGeom>
        </p:spPr>
      </p:pic>
      <p:sp>
        <p:nvSpPr>
          <p:cNvPr id="4" name="Content Placeholder 2">
            <a:extLst>
              <a:ext uri="{FF2B5EF4-FFF2-40B4-BE49-F238E27FC236}">
                <a16:creationId xmlns:a16="http://schemas.microsoft.com/office/drawing/2014/main" id="{BE8247FD-AABC-86A0-629E-3599C9096107}"/>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78AE3F9F-ACD0-958E-5616-68D0B1DB5D61}"/>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3"/>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itle 1">
            <a:extLst>
              <a:ext uri="{FF2B5EF4-FFF2-40B4-BE49-F238E27FC236}">
                <a16:creationId xmlns:a16="http://schemas.microsoft.com/office/drawing/2014/main" id="{E27797E4-DF4F-7EC0-4E99-704A6C0699E3}"/>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08445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Title + Content –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ACFE4-0F4D-A298-AFD8-5BD4AB8C46FD}"/>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A colorful triangle pattern&#10;&#10;AI-generated content may be incorrect.">
            <a:extLst>
              <a:ext uri="{FF2B5EF4-FFF2-40B4-BE49-F238E27FC236}">
                <a16:creationId xmlns:a16="http://schemas.microsoft.com/office/drawing/2014/main" id="{058E9BB9-5A74-60A5-5416-0A9857278E17}"/>
              </a:ext>
            </a:extLst>
          </p:cNvPr>
          <p:cNvPicPr>
            <a:picLocks noChangeAspect="1"/>
          </p:cNvPicPr>
          <p:nvPr userDrawn="1"/>
        </p:nvPicPr>
        <p:blipFill>
          <a:blip r:embed="rId2"/>
          <a:stretch>
            <a:fillRect/>
          </a:stretch>
        </p:blipFill>
        <p:spPr>
          <a:xfrm rot="16200000">
            <a:off x="8001000" y="2667000"/>
            <a:ext cx="5029200" cy="3352800"/>
          </a:xfrm>
          <a:prstGeom prst="rect">
            <a:avLst/>
          </a:prstGeom>
        </p:spPr>
      </p:pic>
      <p:sp>
        <p:nvSpPr>
          <p:cNvPr id="3" name="Content Placeholder 2">
            <a:extLst>
              <a:ext uri="{FF2B5EF4-FFF2-40B4-BE49-F238E27FC236}">
                <a16:creationId xmlns:a16="http://schemas.microsoft.com/office/drawing/2014/main" id="{EB79BA87-C681-285F-8FB3-6DC14E852A82}"/>
              </a:ext>
            </a:extLst>
          </p:cNvPr>
          <p:cNvSpPr>
            <a:spLocks noGrp="1"/>
          </p:cNvSpPr>
          <p:nvPr>
            <p:ph idx="1"/>
          </p:nvPr>
        </p:nvSpPr>
        <p:spPr>
          <a:xfrm>
            <a:off x="933450" y="1967948"/>
            <a:ext cx="10325100" cy="38296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a:extLst>
              <a:ext uri="{FF2B5EF4-FFF2-40B4-BE49-F238E27FC236}">
                <a16:creationId xmlns:a16="http://schemas.microsoft.com/office/drawing/2014/main" id="{42F2ADF6-C9B3-6217-1FED-C30490B583EC}"/>
              </a:ext>
            </a:extLst>
          </p:cNvPr>
          <p:cNvSpPr>
            <a:spLocks noGrp="1"/>
          </p:cNvSpPr>
          <p:nvPr>
            <p:ph type="body" idx="13"/>
          </p:nvPr>
        </p:nvSpPr>
        <p:spPr>
          <a:xfrm>
            <a:off x="609926" y="1315290"/>
            <a:ext cx="10972148" cy="576262"/>
          </a:xfrm>
          <a:prstGeom prst="rect">
            <a:avLst/>
          </a:prstGeom>
        </p:spPr>
        <p:txBody>
          <a:bodyPr anchor="t">
            <a:noAutofit/>
          </a:bodyPr>
          <a:lstStyle>
            <a:lvl1pPr marL="0" indent="0">
              <a:buNone/>
              <a:defRPr sz="3600" b="0">
                <a:solidFill>
                  <a:schemeClr val="accent1"/>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a:extLst>
              <a:ext uri="{FF2B5EF4-FFF2-40B4-BE49-F238E27FC236}">
                <a16:creationId xmlns:a16="http://schemas.microsoft.com/office/drawing/2014/main" id="{E952A3F1-AB53-CA89-7BE8-883A20EBF911}"/>
              </a:ext>
            </a:extLst>
          </p:cNvPr>
          <p:cNvSpPr>
            <a:spLocks noGrp="1"/>
          </p:cNvSpPr>
          <p:nvPr>
            <p:ph type="title"/>
          </p:nvPr>
        </p:nvSpPr>
        <p:spPr>
          <a:xfrm>
            <a:off x="609926" y="452718"/>
            <a:ext cx="10972148" cy="914400"/>
          </a:xfrm>
          <a:prstGeom prst="rect">
            <a:avLst/>
          </a:prstGeom>
        </p:spPr>
        <p:txBody>
          <a:bodyPr anchor="b"/>
          <a:lstStyle>
            <a:lvl1pPr>
              <a:defRPr sz="48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85740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itle + Content + Left Photo – Ligh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6279613" y="2168621"/>
            <a:ext cx="5302460" cy="329867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279610" y="452718"/>
            <a:ext cx="5302463"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6279611" y="1315290"/>
            <a:ext cx="5302462"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0" y="0"/>
            <a:ext cx="5912388" cy="6032500"/>
          </a:xfrm>
          <a:prstGeom prst="rect">
            <a:avLst/>
          </a:prstGeom>
        </p:spPr>
        <p:txBody>
          <a:bodyPr/>
          <a:lstStyle/>
          <a:p>
            <a:r>
              <a:rPr lang="en-US"/>
              <a:t>Click icon to add picture</a:t>
            </a:r>
            <a:endParaRPr lang="en-US" dirty="0"/>
          </a:p>
        </p:txBody>
      </p:sp>
      <p:grpSp>
        <p:nvGrpSpPr>
          <p:cNvPr id="4" name="Group 3">
            <a:extLst>
              <a:ext uri="{FF2B5EF4-FFF2-40B4-BE49-F238E27FC236}">
                <a16:creationId xmlns:a16="http://schemas.microsoft.com/office/drawing/2014/main" id="{2FB8A8B0-AC90-75A1-4EA5-4A7C5401BCF8}"/>
              </a:ext>
            </a:extLst>
          </p:cNvPr>
          <p:cNvGrpSpPr/>
          <p:nvPr userDrawn="1"/>
        </p:nvGrpSpPr>
        <p:grpSpPr>
          <a:xfrm>
            <a:off x="0" y="5221224"/>
            <a:ext cx="12198096" cy="1651000"/>
            <a:chOff x="0" y="5221224"/>
            <a:chExt cx="12198096" cy="1651000"/>
          </a:xfrm>
        </p:grpSpPr>
        <p:sp>
          <p:nvSpPr>
            <p:cNvPr id="13" name="Rectangle 12">
              <a:extLst>
                <a:ext uri="{FF2B5EF4-FFF2-40B4-BE49-F238E27FC236}">
                  <a16:creationId xmlns:a16="http://schemas.microsoft.com/office/drawing/2014/main" id="{C3592165-547E-BCBE-A2B4-C6BE657B29AC}"/>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purple flag&#10;&#10;AI-generated content may be incorrect.">
              <a:extLst>
                <a:ext uri="{FF2B5EF4-FFF2-40B4-BE49-F238E27FC236}">
                  <a16:creationId xmlns:a16="http://schemas.microsoft.com/office/drawing/2014/main" id="{80E6CEBE-DE76-C75F-21A5-E888AD142810}"/>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2" name="TextBox 11">
              <a:extLst>
                <a:ext uri="{FF2B5EF4-FFF2-40B4-BE49-F238E27FC236}">
                  <a16:creationId xmlns:a16="http://schemas.microsoft.com/office/drawing/2014/main" id="{9DE452A5-8E8C-CA2B-78BF-5669C94DB318}"/>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86113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lage – Light">
    <p:bg>
      <p:bgPr>
        <a:solidFill>
          <a:schemeClr val="tx1"/>
        </a:solidFill>
        <a:effectLst/>
      </p:bgPr>
    </p:bg>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3057728" y="0"/>
            <a:ext cx="6076544" cy="3840480"/>
          </a:xfrm>
          <a:prstGeom prst="rect">
            <a:avLst/>
          </a:prstGeom>
        </p:spPr>
        <p:txBody>
          <a:bodyPr/>
          <a:lstStyle/>
          <a:p>
            <a:r>
              <a:rPr lang="en-US"/>
              <a:t>Click icon to add picture</a:t>
            </a:r>
            <a:endParaRPr lang="en-US" dirty="0"/>
          </a:p>
        </p:txBody>
      </p:sp>
      <p:sp>
        <p:nvSpPr>
          <p:cNvPr id="6" name="Picture Placeholder 14">
            <a:extLst>
              <a:ext uri="{FF2B5EF4-FFF2-40B4-BE49-F238E27FC236}">
                <a16:creationId xmlns:a16="http://schemas.microsoft.com/office/drawing/2014/main" id="{2CF3419F-04B4-F38F-4358-A04C44CC7786}"/>
              </a:ext>
            </a:extLst>
          </p:cNvPr>
          <p:cNvSpPr>
            <a:spLocks noGrp="1"/>
          </p:cNvSpPr>
          <p:nvPr>
            <p:ph type="pic" sz="quarter" idx="12"/>
          </p:nvPr>
        </p:nvSpPr>
        <p:spPr>
          <a:xfrm>
            <a:off x="6197234" y="4023360"/>
            <a:ext cx="2937038" cy="2009140"/>
          </a:xfrm>
          <a:prstGeom prst="rect">
            <a:avLst/>
          </a:prstGeom>
        </p:spPr>
        <p:txBody>
          <a:bodyPr/>
          <a:lstStyle/>
          <a:p>
            <a:r>
              <a:rPr lang="en-US"/>
              <a:t>Click icon to add picture</a:t>
            </a:r>
            <a:endParaRPr lang="en-US" dirty="0"/>
          </a:p>
        </p:txBody>
      </p:sp>
      <p:sp>
        <p:nvSpPr>
          <p:cNvPr id="3" name="Picture Placeholder 14">
            <a:extLst>
              <a:ext uri="{FF2B5EF4-FFF2-40B4-BE49-F238E27FC236}">
                <a16:creationId xmlns:a16="http://schemas.microsoft.com/office/drawing/2014/main" id="{2551DC03-4015-D91F-9E9F-64E814E7134D}"/>
              </a:ext>
            </a:extLst>
          </p:cNvPr>
          <p:cNvSpPr>
            <a:spLocks noGrp="1"/>
          </p:cNvSpPr>
          <p:nvPr>
            <p:ph type="pic" sz="quarter" idx="13"/>
          </p:nvPr>
        </p:nvSpPr>
        <p:spPr>
          <a:xfrm>
            <a:off x="9337040" y="2192020"/>
            <a:ext cx="2854960" cy="3840480"/>
          </a:xfrm>
          <a:prstGeom prst="rect">
            <a:avLst/>
          </a:prstGeom>
        </p:spPr>
        <p:txBody>
          <a:bodyPr/>
          <a:lstStyle/>
          <a:p>
            <a:r>
              <a:rPr lang="en-US"/>
              <a:t>Click icon to add picture</a:t>
            </a:r>
            <a:endParaRPr lang="en-US" dirty="0"/>
          </a:p>
        </p:txBody>
      </p:sp>
      <p:sp>
        <p:nvSpPr>
          <p:cNvPr id="5" name="Picture Placeholder 14">
            <a:extLst>
              <a:ext uri="{FF2B5EF4-FFF2-40B4-BE49-F238E27FC236}">
                <a16:creationId xmlns:a16="http://schemas.microsoft.com/office/drawing/2014/main" id="{8D1C5C3E-57CF-8A0B-0315-5DFC821DF370}"/>
              </a:ext>
            </a:extLst>
          </p:cNvPr>
          <p:cNvSpPr>
            <a:spLocks noGrp="1"/>
          </p:cNvSpPr>
          <p:nvPr>
            <p:ph type="pic" sz="quarter" idx="14"/>
          </p:nvPr>
        </p:nvSpPr>
        <p:spPr>
          <a:xfrm>
            <a:off x="3057728" y="4023360"/>
            <a:ext cx="2937038" cy="2009140"/>
          </a:xfrm>
          <a:prstGeom prst="rect">
            <a:avLst/>
          </a:prstGeom>
        </p:spPr>
        <p:txBody>
          <a:bodyPr/>
          <a:lstStyle/>
          <a:p>
            <a:r>
              <a:rPr lang="en-US"/>
              <a:t>Click icon to add picture</a:t>
            </a:r>
            <a:endParaRPr lang="en-US" dirty="0"/>
          </a:p>
        </p:txBody>
      </p:sp>
      <p:sp>
        <p:nvSpPr>
          <p:cNvPr id="10" name="Picture Placeholder 14">
            <a:extLst>
              <a:ext uri="{FF2B5EF4-FFF2-40B4-BE49-F238E27FC236}">
                <a16:creationId xmlns:a16="http://schemas.microsoft.com/office/drawing/2014/main" id="{B20A5189-59E4-621B-4E29-4558A096BA3D}"/>
              </a:ext>
            </a:extLst>
          </p:cNvPr>
          <p:cNvSpPr>
            <a:spLocks noGrp="1"/>
          </p:cNvSpPr>
          <p:nvPr>
            <p:ph type="pic" sz="quarter" idx="15"/>
          </p:nvPr>
        </p:nvSpPr>
        <p:spPr>
          <a:xfrm>
            <a:off x="9337040" y="0"/>
            <a:ext cx="2854960" cy="2009140"/>
          </a:xfrm>
          <a:prstGeom prst="rect">
            <a:avLst/>
          </a:prstGeom>
        </p:spPr>
        <p:txBody>
          <a:bodyPr/>
          <a:lstStyle/>
          <a:p>
            <a:r>
              <a:rPr lang="en-US"/>
              <a:t>Click icon to add picture</a:t>
            </a:r>
            <a:endParaRPr lang="en-US" dirty="0"/>
          </a:p>
        </p:txBody>
      </p:sp>
      <p:sp>
        <p:nvSpPr>
          <p:cNvPr id="11" name="Picture Placeholder 14">
            <a:extLst>
              <a:ext uri="{FF2B5EF4-FFF2-40B4-BE49-F238E27FC236}">
                <a16:creationId xmlns:a16="http://schemas.microsoft.com/office/drawing/2014/main" id="{84734EDD-10E4-6722-2733-E8BB3AB34694}"/>
              </a:ext>
            </a:extLst>
          </p:cNvPr>
          <p:cNvSpPr>
            <a:spLocks noGrp="1"/>
          </p:cNvSpPr>
          <p:nvPr>
            <p:ph type="pic" sz="quarter" idx="16"/>
          </p:nvPr>
        </p:nvSpPr>
        <p:spPr>
          <a:xfrm>
            <a:off x="0" y="0"/>
            <a:ext cx="2854960" cy="3840480"/>
          </a:xfrm>
          <a:prstGeom prst="rect">
            <a:avLst/>
          </a:prstGeom>
        </p:spPr>
        <p:txBody>
          <a:bodyPr/>
          <a:lstStyle/>
          <a:p>
            <a:r>
              <a:rPr lang="en-US"/>
              <a:t>Click icon to add picture</a:t>
            </a:r>
            <a:endParaRPr lang="en-US" dirty="0"/>
          </a:p>
        </p:txBody>
      </p:sp>
      <p:sp>
        <p:nvSpPr>
          <p:cNvPr id="12" name="Picture Placeholder 14">
            <a:extLst>
              <a:ext uri="{FF2B5EF4-FFF2-40B4-BE49-F238E27FC236}">
                <a16:creationId xmlns:a16="http://schemas.microsoft.com/office/drawing/2014/main" id="{3FB15A7D-B279-C510-5FD9-1AE7E1EB169D}"/>
              </a:ext>
            </a:extLst>
          </p:cNvPr>
          <p:cNvSpPr>
            <a:spLocks noGrp="1"/>
          </p:cNvSpPr>
          <p:nvPr>
            <p:ph type="pic" sz="quarter" idx="17"/>
          </p:nvPr>
        </p:nvSpPr>
        <p:spPr>
          <a:xfrm>
            <a:off x="0" y="4023360"/>
            <a:ext cx="2854960" cy="2009140"/>
          </a:xfrm>
          <a:prstGeom prst="rect">
            <a:avLst/>
          </a:prstGeom>
        </p:spPr>
        <p:txBody>
          <a:bodyPr/>
          <a:lstStyle/>
          <a:p>
            <a:r>
              <a:rPr lang="en-US"/>
              <a:t>Click icon to add picture</a:t>
            </a:r>
            <a:endParaRPr lang="en-US" dirty="0"/>
          </a:p>
        </p:txBody>
      </p:sp>
      <p:grpSp>
        <p:nvGrpSpPr>
          <p:cNvPr id="4" name="Group 3">
            <a:extLst>
              <a:ext uri="{FF2B5EF4-FFF2-40B4-BE49-F238E27FC236}">
                <a16:creationId xmlns:a16="http://schemas.microsoft.com/office/drawing/2014/main" id="{DE95BB8E-B795-EA12-968B-44B8BF1A6A4D}"/>
              </a:ext>
            </a:extLst>
          </p:cNvPr>
          <p:cNvGrpSpPr/>
          <p:nvPr userDrawn="1"/>
        </p:nvGrpSpPr>
        <p:grpSpPr>
          <a:xfrm>
            <a:off x="0" y="5221224"/>
            <a:ext cx="12198096" cy="1651000"/>
            <a:chOff x="0" y="5221224"/>
            <a:chExt cx="12198096" cy="1651000"/>
          </a:xfrm>
        </p:grpSpPr>
        <p:sp>
          <p:nvSpPr>
            <p:cNvPr id="15" name="Rectangle 14">
              <a:extLst>
                <a:ext uri="{FF2B5EF4-FFF2-40B4-BE49-F238E27FC236}">
                  <a16:creationId xmlns:a16="http://schemas.microsoft.com/office/drawing/2014/main" id="{0B92E55E-43DD-B800-FA6A-FEE3A43CA556}"/>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purple flag&#10;&#10;AI-generated content may be incorrect.">
              <a:extLst>
                <a:ext uri="{FF2B5EF4-FFF2-40B4-BE49-F238E27FC236}">
                  <a16:creationId xmlns:a16="http://schemas.microsoft.com/office/drawing/2014/main" id="{A8FE08AD-6F53-E55D-777A-C5607A78F30B}"/>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7" name="TextBox 16">
              <a:extLst>
                <a:ext uri="{FF2B5EF4-FFF2-40B4-BE49-F238E27FC236}">
                  <a16:creationId xmlns:a16="http://schemas.microsoft.com/office/drawing/2014/main" id="{BC5CBEC3-9D02-9CA6-52F0-55960F718BAC}"/>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347541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Title + Subtitle + Content –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2BC5E-CF10-46B5-E2F7-0D51B7C5196A}"/>
              </a:ext>
            </a:extLst>
          </p:cNvPr>
          <p:cNvSpPr>
            <a:spLocks noGrp="1" noChangeAspect="1"/>
          </p:cNvSpPr>
          <p:nvPr>
            <p:ph sz="half" idx="26"/>
          </p:nvPr>
        </p:nvSpPr>
        <p:spPr>
          <a:xfrm>
            <a:off x="8143930" y="2011217"/>
            <a:ext cx="3438144" cy="319990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6AF2FA9C-6585-A60E-4009-7C392E602BD2}"/>
              </a:ext>
            </a:extLst>
          </p:cNvPr>
          <p:cNvSpPr>
            <a:spLocks noGrp="1" noChangeAspect="1"/>
          </p:cNvSpPr>
          <p:nvPr>
            <p:ph sz="half" idx="27"/>
          </p:nvPr>
        </p:nvSpPr>
        <p:spPr>
          <a:xfrm>
            <a:off x="4379143" y="2011216"/>
            <a:ext cx="3433715" cy="3195783"/>
          </a:xfrm>
          <a:prstGeom prst="rect">
            <a:avLst/>
          </a:prstGeo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67720ECB-A2FE-F296-C421-7C7B0FDE6789}"/>
              </a:ext>
            </a:extLst>
          </p:cNvPr>
          <p:cNvSpPr>
            <a:spLocks noGrp="1" noChangeAspect="1"/>
          </p:cNvSpPr>
          <p:nvPr>
            <p:ph sz="half" idx="28"/>
          </p:nvPr>
        </p:nvSpPr>
        <p:spPr>
          <a:xfrm>
            <a:off x="609926" y="2011217"/>
            <a:ext cx="3438144" cy="3199905"/>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67646AF-98E4-E20C-BAE2-9AA144871F5D}"/>
              </a:ext>
            </a:extLst>
          </p:cNvPr>
          <p:cNvCxnSpPr/>
          <p:nvPr userDrawn="1"/>
        </p:nvCxnSpPr>
        <p:spPr>
          <a:xfrm>
            <a:off x="4204665" y="1735121"/>
            <a:ext cx="0" cy="3962400"/>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CE534B-D7E0-593B-D242-622726346D81}"/>
              </a:ext>
            </a:extLst>
          </p:cNvPr>
          <p:cNvCxnSpPr/>
          <p:nvPr userDrawn="1"/>
        </p:nvCxnSpPr>
        <p:spPr>
          <a:xfrm>
            <a:off x="7969760" y="1735121"/>
            <a:ext cx="0" cy="3966882"/>
          </a:xfrm>
          <a:prstGeom prst="line">
            <a:avLst/>
          </a:prstGeom>
          <a:ln w="12700" cmpd="sng">
            <a:solidFill>
              <a:schemeClr val="accent5">
                <a:alpha val="40000"/>
              </a:schemeClr>
            </a:solidFill>
          </a:ln>
        </p:spPr>
        <p:style>
          <a:lnRef idx="2">
            <a:schemeClr val="accent1"/>
          </a:lnRef>
          <a:fillRef idx="0">
            <a:schemeClr val="accent1"/>
          </a:fillRef>
          <a:effectRef idx="1">
            <a:schemeClr val="accent1"/>
          </a:effectRef>
          <a:fontRef idx="minor">
            <a:schemeClr val="tx1"/>
          </a:fontRef>
        </p:style>
      </p:cxnSp>
      <p:sp>
        <p:nvSpPr>
          <p:cNvPr id="9" name="Text Placeholder 2">
            <a:extLst>
              <a:ext uri="{FF2B5EF4-FFF2-40B4-BE49-F238E27FC236}">
                <a16:creationId xmlns:a16="http://schemas.microsoft.com/office/drawing/2014/main" id="{B2D1C359-4893-2FD8-B68F-EFD505B5CBEC}"/>
              </a:ext>
            </a:extLst>
          </p:cNvPr>
          <p:cNvSpPr>
            <a:spLocks noGrp="1"/>
          </p:cNvSpPr>
          <p:nvPr>
            <p:ph type="body" idx="12"/>
          </p:nvPr>
        </p:nvSpPr>
        <p:spPr>
          <a:xfrm>
            <a:off x="609927" y="1315363"/>
            <a:ext cx="10972131"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itle 1">
            <a:extLst>
              <a:ext uri="{FF2B5EF4-FFF2-40B4-BE49-F238E27FC236}">
                <a16:creationId xmlns:a16="http://schemas.microsoft.com/office/drawing/2014/main" id="{CEDE9BBD-15D2-03E4-1062-AAAEE19D51E6}"/>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grpSp>
        <p:nvGrpSpPr>
          <p:cNvPr id="2" name="Group 1">
            <a:extLst>
              <a:ext uri="{FF2B5EF4-FFF2-40B4-BE49-F238E27FC236}">
                <a16:creationId xmlns:a16="http://schemas.microsoft.com/office/drawing/2014/main" id="{7CD1DD80-27BE-5B10-42E4-CCA6344B8E23}"/>
              </a:ext>
            </a:extLst>
          </p:cNvPr>
          <p:cNvGrpSpPr/>
          <p:nvPr userDrawn="1"/>
        </p:nvGrpSpPr>
        <p:grpSpPr>
          <a:xfrm>
            <a:off x="0" y="5221224"/>
            <a:ext cx="12198096" cy="1651000"/>
            <a:chOff x="0" y="5221224"/>
            <a:chExt cx="12198096" cy="1651000"/>
          </a:xfrm>
        </p:grpSpPr>
        <p:sp>
          <p:nvSpPr>
            <p:cNvPr id="12" name="Rectangle 11">
              <a:extLst>
                <a:ext uri="{FF2B5EF4-FFF2-40B4-BE49-F238E27FC236}">
                  <a16:creationId xmlns:a16="http://schemas.microsoft.com/office/drawing/2014/main" id="{8836A465-850E-1C7D-9CD5-94165219C664}"/>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purple flag&#10;&#10;AI-generated content may be incorrect.">
              <a:extLst>
                <a:ext uri="{FF2B5EF4-FFF2-40B4-BE49-F238E27FC236}">
                  <a16:creationId xmlns:a16="http://schemas.microsoft.com/office/drawing/2014/main" id="{24AB8BF0-0411-2156-AE0A-07035443A55A}"/>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4" name="TextBox 13">
              <a:extLst>
                <a:ext uri="{FF2B5EF4-FFF2-40B4-BE49-F238E27FC236}">
                  <a16:creationId xmlns:a16="http://schemas.microsoft.com/office/drawing/2014/main" id="{41A18FEE-DC11-C12D-D99E-C62BED4474C0}"/>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63926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Title + Content – Ligh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400DE83-627C-4469-75EB-99DC7BE13B76}"/>
              </a:ext>
            </a:extLst>
          </p:cNvPr>
          <p:cNvSpPr>
            <a:spLocks noGrp="1"/>
          </p:cNvSpPr>
          <p:nvPr>
            <p:ph type="pic" idx="23"/>
          </p:nvPr>
        </p:nvSpPr>
        <p:spPr>
          <a:xfrm>
            <a:off x="609926" y="1600198"/>
            <a:ext cx="2514600" cy="2286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990412C-97EC-2C14-5136-32F3C11881AA}"/>
              </a:ext>
            </a:extLst>
          </p:cNvPr>
          <p:cNvSpPr>
            <a:spLocks noGrp="1"/>
          </p:cNvSpPr>
          <p:nvPr>
            <p:ph type="pic" idx="24"/>
          </p:nvPr>
        </p:nvSpPr>
        <p:spPr>
          <a:xfrm>
            <a:off x="6248292" y="1600198"/>
            <a:ext cx="2514600" cy="2286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 name="Picture Placeholder 2">
            <a:extLst>
              <a:ext uri="{FF2B5EF4-FFF2-40B4-BE49-F238E27FC236}">
                <a16:creationId xmlns:a16="http://schemas.microsoft.com/office/drawing/2014/main" id="{110CCDD2-BB77-9CD3-F19A-3722583BC532}"/>
              </a:ext>
            </a:extLst>
          </p:cNvPr>
          <p:cNvSpPr>
            <a:spLocks noGrp="1"/>
          </p:cNvSpPr>
          <p:nvPr>
            <p:ph type="pic" idx="25"/>
          </p:nvPr>
        </p:nvSpPr>
        <p:spPr>
          <a:xfrm>
            <a:off x="9067474" y="1600200"/>
            <a:ext cx="2514600" cy="2286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1" name="Text Placeholder 2">
            <a:extLst>
              <a:ext uri="{FF2B5EF4-FFF2-40B4-BE49-F238E27FC236}">
                <a16:creationId xmlns:a16="http://schemas.microsoft.com/office/drawing/2014/main" id="{1ADE6FD7-ECC5-45F5-935E-9C20C44193E4}"/>
              </a:ext>
            </a:extLst>
          </p:cNvPr>
          <p:cNvSpPr>
            <a:spLocks noGrp="1"/>
          </p:cNvSpPr>
          <p:nvPr>
            <p:ph type="body" idx="1"/>
          </p:nvPr>
        </p:nvSpPr>
        <p:spPr>
          <a:xfrm>
            <a:off x="3429109" y="3995721"/>
            <a:ext cx="2514600"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a:extLst>
              <a:ext uri="{FF2B5EF4-FFF2-40B4-BE49-F238E27FC236}">
                <a16:creationId xmlns:a16="http://schemas.microsoft.com/office/drawing/2014/main" id="{2D16D84A-1305-8A55-D94B-B43B5432BC01}"/>
              </a:ext>
            </a:extLst>
          </p:cNvPr>
          <p:cNvSpPr>
            <a:spLocks noGrp="1"/>
          </p:cNvSpPr>
          <p:nvPr>
            <p:ph type="body" sz="half" idx="18"/>
          </p:nvPr>
        </p:nvSpPr>
        <p:spPr>
          <a:xfrm>
            <a:off x="3429109" y="4571983"/>
            <a:ext cx="2514600" cy="132286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a:extLst>
              <a:ext uri="{FF2B5EF4-FFF2-40B4-BE49-F238E27FC236}">
                <a16:creationId xmlns:a16="http://schemas.microsoft.com/office/drawing/2014/main" id="{26C47D8C-C898-E2B3-C1AC-18E09D2031BC}"/>
              </a:ext>
            </a:extLst>
          </p:cNvPr>
          <p:cNvSpPr>
            <a:spLocks noGrp="1"/>
          </p:cNvSpPr>
          <p:nvPr>
            <p:ph type="pic" idx="26"/>
          </p:nvPr>
        </p:nvSpPr>
        <p:spPr>
          <a:xfrm>
            <a:off x="3429109" y="1600198"/>
            <a:ext cx="2514600" cy="2286000"/>
          </a:xfrm>
          <a:prstGeom prst="roundRect">
            <a:avLst>
              <a:gd name="adj" fmla="val 1858"/>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F4150811-F0A8-88C4-5C30-110F34D8BF87}"/>
              </a:ext>
            </a:extLst>
          </p:cNvPr>
          <p:cNvSpPr>
            <a:spLocks noGrp="1"/>
          </p:cNvSpPr>
          <p:nvPr>
            <p:ph type="body" idx="27"/>
          </p:nvPr>
        </p:nvSpPr>
        <p:spPr>
          <a:xfrm>
            <a:off x="6248292" y="3995721"/>
            <a:ext cx="2514600"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3">
            <a:extLst>
              <a:ext uri="{FF2B5EF4-FFF2-40B4-BE49-F238E27FC236}">
                <a16:creationId xmlns:a16="http://schemas.microsoft.com/office/drawing/2014/main" id="{72C6627F-0734-C996-5375-90245E176EB5}"/>
              </a:ext>
            </a:extLst>
          </p:cNvPr>
          <p:cNvSpPr>
            <a:spLocks noGrp="1"/>
          </p:cNvSpPr>
          <p:nvPr>
            <p:ph type="body" sz="half" idx="28"/>
          </p:nvPr>
        </p:nvSpPr>
        <p:spPr>
          <a:xfrm>
            <a:off x="6248292" y="4571983"/>
            <a:ext cx="2514600" cy="132286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2">
            <a:extLst>
              <a:ext uri="{FF2B5EF4-FFF2-40B4-BE49-F238E27FC236}">
                <a16:creationId xmlns:a16="http://schemas.microsoft.com/office/drawing/2014/main" id="{BBD9D298-C70A-FC96-ED58-096DDD2415A5}"/>
              </a:ext>
            </a:extLst>
          </p:cNvPr>
          <p:cNvSpPr>
            <a:spLocks noGrp="1"/>
          </p:cNvSpPr>
          <p:nvPr>
            <p:ph type="body" idx="29"/>
          </p:nvPr>
        </p:nvSpPr>
        <p:spPr>
          <a:xfrm>
            <a:off x="9067474" y="3995721"/>
            <a:ext cx="2514600"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3">
            <a:extLst>
              <a:ext uri="{FF2B5EF4-FFF2-40B4-BE49-F238E27FC236}">
                <a16:creationId xmlns:a16="http://schemas.microsoft.com/office/drawing/2014/main" id="{2A721C60-C20B-A83A-59E7-FDB34E4893B4}"/>
              </a:ext>
            </a:extLst>
          </p:cNvPr>
          <p:cNvSpPr>
            <a:spLocks noGrp="1"/>
          </p:cNvSpPr>
          <p:nvPr>
            <p:ph type="body" sz="half" idx="30"/>
          </p:nvPr>
        </p:nvSpPr>
        <p:spPr>
          <a:xfrm>
            <a:off x="9067474" y="4571983"/>
            <a:ext cx="2514600" cy="132286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Text Placeholder 2">
            <a:extLst>
              <a:ext uri="{FF2B5EF4-FFF2-40B4-BE49-F238E27FC236}">
                <a16:creationId xmlns:a16="http://schemas.microsoft.com/office/drawing/2014/main" id="{4BFD4E6D-39F2-71AE-6A4F-747EC8F401AF}"/>
              </a:ext>
            </a:extLst>
          </p:cNvPr>
          <p:cNvSpPr>
            <a:spLocks noGrp="1"/>
          </p:cNvSpPr>
          <p:nvPr>
            <p:ph type="body" idx="31"/>
          </p:nvPr>
        </p:nvSpPr>
        <p:spPr>
          <a:xfrm>
            <a:off x="609926" y="3995721"/>
            <a:ext cx="2514600" cy="576262"/>
          </a:xfrm>
          <a:prstGeom prst="rect">
            <a:avLst/>
          </a:prstGeom>
        </p:spPr>
        <p:txBody>
          <a:bodyPr anchor="b">
            <a:noAutofit/>
          </a:bodyPr>
          <a:lstStyle>
            <a:lvl1pPr marL="0" indent="0">
              <a:buNone/>
              <a:defRPr sz="18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a:extLst>
              <a:ext uri="{FF2B5EF4-FFF2-40B4-BE49-F238E27FC236}">
                <a16:creationId xmlns:a16="http://schemas.microsoft.com/office/drawing/2014/main" id="{0D190C74-0B42-5174-E88D-35AED3450E42}"/>
              </a:ext>
            </a:extLst>
          </p:cNvPr>
          <p:cNvSpPr>
            <a:spLocks noGrp="1"/>
          </p:cNvSpPr>
          <p:nvPr>
            <p:ph type="body" sz="half" idx="32"/>
          </p:nvPr>
        </p:nvSpPr>
        <p:spPr>
          <a:xfrm>
            <a:off x="609926" y="4571983"/>
            <a:ext cx="2514600" cy="1322869"/>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 name="Title 1">
            <a:extLst>
              <a:ext uri="{FF2B5EF4-FFF2-40B4-BE49-F238E27FC236}">
                <a16:creationId xmlns:a16="http://schemas.microsoft.com/office/drawing/2014/main" id="{5C114710-F566-AF76-218A-9693B8726144}"/>
              </a:ext>
            </a:extLst>
          </p:cNvPr>
          <p:cNvSpPr>
            <a:spLocks noGrp="1"/>
          </p:cNvSpPr>
          <p:nvPr>
            <p:ph type="title"/>
          </p:nvPr>
        </p:nvSpPr>
        <p:spPr>
          <a:xfrm>
            <a:off x="609926" y="452718"/>
            <a:ext cx="10972148"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7F653544-DE66-F61B-3A87-1A71C64934FA}"/>
              </a:ext>
            </a:extLst>
          </p:cNvPr>
          <p:cNvGrpSpPr/>
          <p:nvPr userDrawn="1"/>
        </p:nvGrpSpPr>
        <p:grpSpPr>
          <a:xfrm>
            <a:off x="0" y="5221224"/>
            <a:ext cx="12198096" cy="1651000"/>
            <a:chOff x="0" y="5221224"/>
            <a:chExt cx="12198096" cy="1651000"/>
          </a:xfrm>
        </p:grpSpPr>
        <p:sp>
          <p:nvSpPr>
            <p:cNvPr id="13" name="Rectangle 12">
              <a:extLst>
                <a:ext uri="{FF2B5EF4-FFF2-40B4-BE49-F238E27FC236}">
                  <a16:creationId xmlns:a16="http://schemas.microsoft.com/office/drawing/2014/main" id="{B1EC1840-1C14-D07A-CF83-2401BE1B49A3}"/>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purple flag&#10;&#10;AI-generated content may be incorrect.">
              <a:extLst>
                <a:ext uri="{FF2B5EF4-FFF2-40B4-BE49-F238E27FC236}">
                  <a16:creationId xmlns:a16="http://schemas.microsoft.com/office/drawing/2014/main" id="{BBD9DFEC-D6A5-9588-4FAB-AA5BF6E5CC77}"/>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5" name="TextBox 14">
              <a:extLst>
                <a:ext uri="{FF2B5EF4-FFF2-40B4-BE49-F238E27FC236}">
                  <a16:creationId xmlns:a16="http://schemas.microsoft.com/office/drawing/2014/main" id="{B5F8FDB2-ED0F-980C-C333-D6EEE7AC60B9}"/>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41715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Right Photo + Title + Content v2">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3CED2-D229-585A-368C-83976BB2BFDC}"/>
              </a:ext>
            </a:extLst>
          </p:cNvPr>
          <p:cNvSpPr>
            <a:spLocks noGrp="1" noChangeAspect="1"/>
          </p:cNvSpPr>
          <p:nvPr userDrawn="1">
            <p:ph sz="half" idx="1"/>
          </p:nvPr>
        </p:nvSpPr>
        <p:spPr>
          <a:xfrm>
            <a:off x="609926" y="2168621"/>
            <a:ext cx="5486073" cy="3298679"/>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3B7721C7-DD1F-435B-7EF6-FB089C0F2F08}"/>
              </a:ext>
            </a:extLst>
          </p:cNvPr>
          <p:cNvSpPr>
            <a:spLocks noGrp="1"/>
          </p:cNvSpPr>
          <p:nvPr>
            <p:ph type="title"/>
          </p:nvPr>
        </p:nvSpPr>
        <p:spPr>
          <a:xfrm>
            <a:off x="609926" y="452718"/>
            <a:ext cx="5486073" cy="914400"/>
          </a:xfrm>
          <a:prstGeom prst="rect">
            <a:avLst/>
          </a:prstGeom>
        </p:spPr>
        <p:txBody>
          <a:bodyPr anchor="b"/>
          <a:lstStyle>
            <a:lvl1pPr>
              <a:defRPr sz="4800">
                <a:solidFill>
                  <a:srgbClr val="448992"/>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12E9835-D737-8D64-4612-F62B68753B50}"/>
              </a:ext>
            </a:extLst>
          </p:cNvPr>
          <p:cNvSpPr>
            <a:spLocks noGrp="1"/>
          </p:cNvSpPr>
          <p:nvPr>
            <p:ph type="body" idx="12"/>
          </p:nvPr>
        </p:nvSpPr>
        <p:spPr>
          <a:xfrm>
            <a:off x="609927" y="1315290"/>
            <a:ext cx="5486072" cy="576262"/>
          </a:xfrm>
          <a:prstGeom prst="rect">
            <a:avLst/>
          </a:prstGeom>
        </p:spPr>
        <p:txBody>
          <a:bodyPr anchor="t">
            <a:noAutofit/>
          </a:bodyPr>
          <a:lstStyle>
            <a:lvl1pPr marL="0" indent="0">
              <a:buNone/>
              <a:defRPr sz="3600" b="0">
                <a:solidFill>
                  <a:schemeClr val="accent2"/>
                </a:solidFill>
                <a:latin typeface="Bebas Neue"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Picture Placeholder 14">
            <a:extLst>
              <a:ext uri="{FF2B5EF4-FFF2-40B4-BE49-F238E27FC236}">
                <a16:creationId xmlns:a16="http://schemas.microsoft.com/office/drawing/2014/main" id="{EADEC93C-A5C0-52AE-CBB7-580C658DF61F}"/>
              </a:ext>
            </a:extLst>
          </p:cNvPr>
          <p:cNvSpPr>
            <a:spLocks noGrp="1"/>
          </p:cNvSpPr>
          <p:nvPr>
            <p:ph type="pic" sz="quarter" idx="10"/>
          </p:nvPr>
        </p:nvSpPr>
        <p:spPr>
          <a:xfrm>
            <a:off x="6279612" y="0"/>
            <a:ext cx="5912388" cy="3540891"/>
          </a:xfrm>
          <a:prstGeom prst="rect">
            <a:avLst/>
          </a:prstGeom>
        </p:spPr>
        <p:txBody>
          <a:bodyPr/>
          <a:lstStyle/>
          <a:p>
            <a:r>
              <a:rPr lang="en-US"/>
              <a:t>Click icon to add picture</a:t>
            </a:r>
            <a:endParaRPr lang="en-US" dirty="0"/>
          </a:p>
        </p:txBody>
      </p:sp>
      <p:sp>
        <p:nvSpPr>
          <p:cNvPr id="7" name="Content Placeholder 2">
            <a:extLst>
              <a:ext uri="{FF2B5EF4-FFF2-40B4-BE49-F238E27FC236}">
                <a16:creationId xmlns:a16="http://schemas.microsoft.com/office/drawing/2014/main" id="{5CB1F701-2407-0C14-B024-4D2416843B98}"/>
              </a:ext>
            </a:extLst>
          </p:cNvPr>
          <p:cNvSpPr>
            <a:spLocks noGrp="1" noChangeAspect="1"/>
          </p:cNvSpPr>
          <p:nvPr>
            <p:ph sz="half" idx="13"/>
          </p:nvPr>
        </p:nvSpPr>
        <p:spPr>
          <a:xfrm>
            <a:off x="6492769" y="3706069"/>
            <a:ext cx="5486073" cy="1500931"/>
          </a:xfrm>
          <a:prstGeom prst="rect">
            <a:avLst/>
          </a:prstGeom>
        </p:spPr>
        <p:txBody>
          <a:bodyPr>
            <a:normAutofit/>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68DA86D-5291-807B-0A4E-1606C9AABF36}"/>
              </a:ext>
            </a:extLst>
          </p:cNvPr>
          <p:cNvGrpSpPr/>
          <p:nvPr userDrawn="1"/>
        </p:nvGrpSpPr>
        <p:grpSpPr>
          <a:xfrm>
            <a:off x="0" y="5221224"/>
            <a:ext cx="12198096" cy="1651000"/>
            <a:chOff x="0" y="5221224"/>
            <a:chExt cx="12198096" cy="1651000"/>
          </a:xfrm>
        </p:grpSpPr>
        <p:sp>
          <p:nvSpPr>
            <p:cNvPr id="12" name="Rectangle 11">
              <a:extLst>
                <a:ext uri="{FF2B5EF4-FFF2-40B4-BE49-F238E27FC236}">
                  <a16:creationId xmlns:a16="http://schemas.microsoft.com/office/drawing/2014/main" id="{1874C09F-1C2E-8AA4-45BD-F5D86FDF103D}"/>
                </a:ext>
              </a:extLst>
            </p:cNvPr>
            <p:cNvSpPr/>
            <p:nvPr userDrawn="1"/>
          </p:nvSpPr>
          <p:spPr>
            <a:xfrm>
              <a:off x="0" y="6032500"/>
              <a:ext cx="12192000" cy="825500"/>
            </a:xfrm>
            <a:prstGeom prst="rect">
              <a:avLst/>
            </a:prstGeom>
            <a:solidFill>
              <a:srgbClr val="5413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purple flag&#10;&#10;AI-generated content may be incorrect.">
              <a:extLst>
                <a:ext uri="{FF2B5EF4-FFF2-40B4-BE49-F238E27FC236}">
                  <a16:creationId xmlns:a16="http://schemas.microsoft.com/office/drawing/2014/main" id="{33C38B3D-6F55-5D6A-FA08-65D9970EF98E}"/>
                </a:ext>
              </a:extLst>
            </p:cNvPr>
            <p:cNvPicPr>
              <a:picLocks noChangeAspect="1"/>
            </p:cNvPicPr>
            <p:nvPr userDrawn="1"/>
          </p:nvPicPr>
          <p:blipFill>
            <a:blip r:embed="rId2"/>
            <a:stretch>
              <a:fillRect/>
            </a:stretch>
          </p:blipFill>
          <p:spPr>
            <a:xfrm>
              <a:off x="4425696" y="5221224"/>
              <a:ext cx="7772400" cy="1651000"/>
            </a:xfrm>
            <a:prstGeom prst="rect">
              <a:avLst/>
            </a:prstGeom>
          </p:spPr>
        </p:pic>
        <p:sp>
          <p:nvSpPr>
            <p:cNvPr id="14" name="TextBox 13">
              <a:extLst>
                <a:ext uri="{FF2B5EF4-FFF2-40B4-BE49-F238E27FC236}">
                  <a16:creationId xmlns:a16="http://schemas.microsoft.com/office/drawing/2014/main" id="{426A1CB8-9BAF-B8E0-2478-B8B1E769F742}"/>
                </a:ext>
              </a:extLst>
            </p:cNvPr>
            <p:cNvSpPr txBox="1"/>
            <p:nvPr userDrawn="1"/>
          </p:nvSpPr>
          <p:spPr>
            <a:xfrm>
              <a:off x="4781202" y="6309569"/>
              <a:ext cx="5059398" cy="276999"/>
            </a:xfrm>
            <a:prstGeom prst="rect">
              <a:avLst/>
            </a:prstGeom>
            <a:noFill/>
          </p:spPr>
          <p:txBody>
            <a:bodyPr wrap="square" rtlCol="0">
              <a:spAutoFit/>
            </a:bodyPr>
            <a:lstStyle/>
            <a:p>
              <a:pPr algn="r"/>
              <a:r>
                <a:rPr lang="en-US" sz="1200" b="0" i="0" spc="300" dirty="0">
                  <a:latin typeface="DM Sans 14pt Medium" pitchFamily="2" charset="77"/>
                </a:rPr>
                <a:t>NEW MEXICO INDIAN AFFAIRS DEPARTMENT</a:t>
              </a:r>
            </a:p>
          </p:txBody>
        </p:sp>
      </p:grpSp>
    </p:spTree>
    <p:extLst>
      <p:ext uri="{BB962C8B-B14F-4D97-AF65-F5344CB8AC3E}">
        <p14:creationId xmlns:p14="http://schemas.microsoft.com/office/powerpoint/2010/main" val="26274268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48" y="457200"/>
            <a:ext cx="10972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932688" y="1965960"/>
            <a:ext cx="103235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42" r:id="rId2"/>
    <p:sldLayoutId id="2147483703" r:id="rId3"/>
    <p:sldLayoutId id="2147483711" r:id="rId4"/>
    <p:sldLayoutId id="2147483724" r:id="rId5"/>
    <p:sldLayoutId id="2147483730" r:id="rId6"/>
    <p:sldLayoutId id="2147483704" r:id="rId7"/>
    <p:sldLayoutId id="2147483728" r:id="rId8"/>
    <p:sldLayoutId id="2147483733" r:id="rId9"/>
    <p:sldLayoutId id="2147483723" r:id="rId10"/>
    <p:sldLayoutId id="2147483731" r:id="rId11"/>
    <p:sldLayoutId id="2147483725" r:id="rId12"/>
    <p:sldLayoutId id="2147483726" r:id="rId13"/>
    <p:sldLayoutId id="2147483736" r:id="rId14"/>
    <p:sldLayoutId id="2147483737" r:id="rId15"/>
    <p:sldLayoutId id="2147483743" r:id="rId16"/>
    <p:sldLayoutId id="2147483744" r:id="rId17"/>
    <p:sldLayoutId id="2147483745" r:id="rId18"/>
    <p:sldLayoutId id="2147483664" r:id="rId19"/>
    <p:sldLayoutId id="2147483739" r:id="rId20"/>
    <p:sldLayoutId id="2147483751" r:id="rId21"/>
    <p:sldLayoutId id="2147483732" r:id="rId22"/>
    <p:sldLayoutId id="2147483706" r:id="rId23"/>
    <p:sldLayoutId id="2147483705" r:id="rId24"/>
    <p:sldLayoutId id="2147483709" r:id="rId25"/>
    <p:sldLayoutId id="2147483750" r:id="rId26"/>
    <p:sldLayoutId id="2147483748" r:id="rId27"/>
    <p:sldLayoutId id="2147483749" r:id="rId28"/>
    <p:sldLayoutId id="2147483740" r:id="rId29"/>
    <p:sldLayoutId id="2147483741" r:id="rId30"/>
    <p:sldLayoutId id="2147483690" r:id="rId31"/>
    <p:sldLayoutId id="2147483678" r:id="rId32"/>
    <p:sldLayoutId id="2147483717" r:id="rId33"/>
    <p:sldLayoutId id="2147483746" r:id="rId34"/>
    <p:sldLayoutId id="2147483716" r:id="rId35"/>
    <p:sldLayoutId id="2147483715" r:id="rId36"/>
    <p:sldLayoutId id="2147483675" r:id="rId37"/>
    <p:sldLayoutId id="2147483679" r:id="rId38"/>
    <p:sldLayoutId id="2147483747" r:id="rId39"/>
    <p:sldLayoutId id="2147483701" r:id="rId40"/>
    <p:sldLayoutId id="2147483671" r:id="rId41"/>
    <p:sldLayoutId id="2147483720" r:id="rId42"/>
    <p:sldLayoutId id="2147483680" r:id="rId43"/>
    <p:sldLayoutId id="2147483696" r:id="rId44"/>
    <p:sldLayoutId id="2147483698" r:id="rId45"/>
    <p:sldLayoutId id="2147483702" r:id="rId46"/>
  </p:sldLayoutIdLst>
  <p:hf sldNum="0" hdr="0" dt="0"/>
  <p:txStyles>
    <p:titleStyle>
      <a:lvl1pPr algn="l" defTabSz="457200" rtl="0" eaLnBrk="1" latinLnBrk="0" hangingPunct="1">
        <a:spcBef>
          <a:spcPct val="0"/>
        </a:spcBef>
        <a:buNone/>
        <a:defRPr sz="4800" b="0" i="0" kern="1200">
          <a:solidFill>
            <a:schemeClr val="accent5"/>
          </a:solidFill>
          <a:latin typeface="Bebas Neue" panose="020B0606020202050201" pitchFamily="34"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6"/>
        </a:buClr>
        <a:buSzPct val="80000"/>
        <a:buFont typeface="Wingdings 3" charset="2"/>
        <a:buChar char=""/>
        <a:defRPr sz="2000" b="0" i="0" kern="1200">
          <a:solidFill>
            <a:schemeClr val="accent1"/>
          </a:solidFill>
          <a:latin typeface="DM Sans 14pt" pitchFamily="2" charset="77"/>
          <a:ea typeface="+mj-ea"/>
          <a:cs typeface="Diwan Thuluth" pitchFamily="2" charset="-78"/>
        </a:defRPr>
      </a:lvl1pPr>
      <a:lvl2pPr marL="742950" indent="-285750" algn="l" defTabSz="457200" rtl="0" eaLnBrk="1" latinLnBrk="0" hangingPunct="1">
        <a:spcBef>
          <a:spcPts val="1000"/>
        </a:spcBef>
        <a:spcAft>
          <a:spcPts val="0"/>
        </a:spcAft>
        <a:buClr>
          <a:schemeClr val="accent6"/>
        </a:buClr>
        <a:buSzPct val="80000"/>
        <a:buFont typeface="Wingdings 3" charset="2"/>
        <a:buChar char=""/>
        <a:defRPr sz="1800" b="0" i="0" kern="1200">
          <a:solidFill>
            <a:schemeClr val="accent1"/>
          </a:solidFill>
          <a:latin typeface="DM Sans 14pt" pitchFamily="2" charset="77"/>
          <a:ea typeface="+mj-ea"/>
          <a:cs typeface="Diwan Thuluth" pitchFamily="2" charset="-78"/>
        </a:defRPr>
      </a:lvl2pPr>
      <a:lvl3pPr marL="1143000" indent="-228600" algn="l" defTabSz="457200" rtl="0" eaLnBrk="1" latinLnBrk="0" hangingPunct="1">
        <a:spcBef>
          <a:spcPts val="1000"/>
        </a:spcBef>
        <a:spcAft>
          <a:spcPts val="0"/>
        </a:spcAft>
        <a:buClr>
          <a:schemeClr val="accent6"/>
        </a:buClr>
        <a:buSzPct val="80000"/>
        <a:buFont typeface="Wingdings 3" charset="2"/>
        <a:buChar char=""/>
        <a:defRPr sz="1600" b="0" i="0" kern="1200">
          <a:solidFill>
            <a:schemeClr val="accent1"/>
          </a:solidFill>
          <a:latin typeface="DM Sans 14pt" pitchFamily="2" charset="77"/>
          <a:ea typeface="+mj-ea"/>
          <a:cs typeface="Diwan Thuluth" pitchFamily="2" charset="-78"/>
        </a:defRPr>
      </a:lvl3pPr>
      <a:lvl4pPr marL="1600200" indent="-228600" algn="l" defTabSz="457200" rtl="0" eaLnBrk="1" latinLnBrk="0" hangingPunct="1">
        <a:spcBef>
          <a:spcPts val="1000"/>
        </a:spcBef>
        <a:spcAft>
          <a:spcPts val="0"/>
        </a:spcAft>
        <a:buClr>
          <a:schemeClr val="accent6"/>
        </a:buClr>
        <a:buSzPct val="80000"/>
        <a:buFont typeface="Wingdings 3" charset="2"/>
        <a:buChar char=""/>
        <a:defRPr sz="1400" b="0" i="0" kern="1200">
          <a:solidFill>
            <a:schemeClr val="accent1"/>
          </a:solidFill>
          <a:latin typeface="DM Sans 14pt" pitchFamily="2" charset="77"/>
          <a:ea typeface="+mj-ea"/>
          <a:cs typeface="Diwan Thuluth" pitchFamily="2" charset="-78"/>
        </a:defRPr>
      </a:lvl4pPr>
      <a:lvl5pPr marL="2057400" indent="-228600" algn="l" defTabSz="457200" rtl="0" eaLnBrk="1" latinLnBrk="0" hangingPunct="1">
        <a:spcBef>
          <a:spcPts val="1000"/>
        </a:spcBef>
        <a:spcAft>
          <a:spcPts val="0"/>
        </a:spcAft>
        <a:buClr>
          <a:schemeClr val="accent6"/>
        </a:buClr>
        <a:buSzPct val="80000"/>
        <a:buFont typeface="Wingdings 3" charset="2"/>
        <a:buChar char=""/>
        <a:defRPr sz="1400" b="0" i="0" kern="1200">
          <a:solidFill>
            <a:schemeClr val="accent1"/>
          </a:solidFill>
          <a:latin typeface="DM Sans 14pt" pitchFamily="2" charset="77"/>
          <a:ea typeface="+mj-ea"/>
          <a:cs typeface="Diwan Thuluth" pitchFamily="2" charset="-78"/>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iad.nm.gov/programs-and-funding/iad-grants-rfps-and-rfq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IADAccountsPayable@iad.nm.gov"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mailto:IADProcurement@iad.nm.gov"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mdfa.state.nm.us/infrastructure-planning-and-development-divis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nmdfa.state.nm.us/infrastructure-planning-and-development-divisio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nmdfa.state.nm.us/wp-content/uploads/2025/07/Exhibit-A-Capital-Grant-Request-For-Payment-Form.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IADAccountsPayable@iad.nm.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3CB5-DF29-9BC7-8379-B43C90FB8443}"/>
              </a:ext>
            </a:extLst>
          </p:cNvPr>
          <p:cNvSpPr>
            <a:spLocks noGrp="1"/>
          </p:cNvSpPr>
          <p:nvPr>
            <p:ph type="ctrTitle"/>
          </p:nvPr>
        </p:nvSpPr>
        <p:spPr/>
        <p:txBody>
          <a:bodyPr/>
          <a:lstStyle/>
          <a:p>
            <a:r>
              <a:rPr lang="en-US" dirty="0">
                <a:latin typeface="Bebas Neue"/>
              </a:rPr>
              <a:t>STATE-TRIBAL FINANCE ENGAGEMENT</a:t>
            </a:r>
            <a:endParaRPr lang="en-US" dirty="0"/>
          </a:p>
        </p:txBody>
      </p:sp>
      <p:sp>
        <p:nvSpPr>
          <p:cNvPr id="3" name="Subtitle 2">
            <a:extLst>
              <a:ext uri="{FF2B5EF4-FFF2-40B4-BE49-F238E27FC236}">
                <a16:creationId xmlns:a16="http://schemas.microsoft.com/office/drawing/2014/main" id="{7A5E339A-599F-4819-997C-7CD0D0C4739A}"/>
              </a:ext>
            </a:extLst>
          </p:cNvPr>
          <p:cNvSpPr>
            <a:spLocks noGrp="1"/>
          </p:cNvSpPr>
          <p:nvPr>
            <p:ph type="subTitle" idx="1"/>
          </p:nvPr>
        </p:nvSpPr>
        <p:spPr/>
        <p:txBody>
          <a:bodyPr>
            <a:normAutofit/>
          </a:bodyPr>
          <a:lstStyle/>
          <a:p>
            <a:r>
              <a:rPr lang="en-US" dirty="0"/>
              <a:t>Indian Affairs department</a:t>
            </a:r>
          </a:p>
          <a:p>
            <a:r>
              <a:rPr lang="en-US" dirty="0"/>
              <a:t>December 11, 2025 </a:t>
            </a:r>
          </a:p>
        </p:txBody>
      </p:sp>
    </p:spTree>
    <p:extLst>
      <p:ext uri="{BB962C8B-B14F-4D97-AF65-F5344CB8AC3E}">
        <p14:creationId xmlns:p14="http://schemas.microsoft.com/office/powerpoint/2010/main" val="339650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40DD52-C8A7-0798-1F02-A0969DDDB002}"/>
              </a:ext>
            </a:extLst>
          </p:cNvPr>
          <p:cNvSpPr>
            <a:spLocks noGrp="1"/>
          </p:cNvSpPr>
          <p:nvPr>
            <p:ph type="ctrTitle"/>
          </p:nvPr>
        </p:nvSpPr>
        <p:spPr>
          <a:xfrm>
            <a:off x="309827" y="478565"/>
            <a:ext cx="8825658" cy="1064363"/>
          </a:xfrm>
        </p:spPr>
        <p:txBody>
          <a:bodyPr/>
          <a:lstStyle/>
          <a:p>
            <a:r>
              <a:rPr lang="en-US" dirty="0"/>
              <a:t>Programmatic funding</a:t>
            </a:r>
          </a:p>
        </p:txBody>
      </p:sp>
      <p:sp>
        <p:nvSpPr>
          <p:cNvPr id="7" name="Subtitle 6">
            <a:extLst>
              <a:ext uri="{FF2B5EF4-FFF2-40B4-BE49-F238E27FC236}">
                <a16:creationId xmlns:a16="http://schemas.microsoft.com/office/drawing/2014/main" id="{ABB428AF-6A74-A560-6D9C-B29BEBC7EE2B}"/>
              </a:ext>
            </a:extLst>
          </p:cNvPr>
          <p:cNvSpPr>
            <a:spLocks noGrp="1"/>
          </p:cNvSpPr>
          <p:nvPr>
            <p:ph type="subTitle" idx="1"/>
          </p:nvPr>
        </p:nvSpPr>
        <p:spPr>
          <a:xfrm>
            <a:off x="212846" y="2360345"/>
            <a:ext cx="8825658" cy="861420"/>
          </a:xfrm>
        </p:spPr>
        <p:txBody>
          <a:bodyPr>
            <a:normAutofit/>
          </a:bodyPr>
          <a:lstStyle/>
          <a:p>
            <a:r>
              <a:rPr lang="en-US" dirty="0"/>
              <a:t>Recurring funds, Tobacco cessation, government results and opportunity (GRO), Special Appropriations</a:t>
            </a:r>
          </a:p>
        </p:txBody>
      </p:sp>
      <p:sp>
        <p:nvSpPr>
          <p:cNvPr id="2" name="TextBox 1">
            <a:extLst>
              <a:ext uri="{FF2B5EF4-FFF2-40B4-BE49-F238E27FC236}">
                <a16:creationId xmlns:a16="http://schemas.microsoft.com/office/drawing/2014/main" id="{B75C43EE-8379-9066-FD58-9092A32AAC34}"/>
              </a:ext>
            </a:extLst>
          </p:cNvPr>
          <p:cNvSpPr txBox="1"/>
          <p:nvPr/>
        </p:nvSpPr>
        <p:spPr>
          <a:xfrm>
            <a:off x="11505063" y="6488668"/>
            <a:ext cx="485897" cy="369332"/>
          </a:xfrm>
          <a:prstGeom prst="rect">
            <a:avLst/>
          </a:prstGeom>
          <a:noFill/>
        </p:spPr>
        <p:txBody>
          <a:bodyPr wrap="square" rtlCol="0">
            <a:spAutoFit/>
          </a:bodyPr>
          <a:lstStyle/>
          <a:p>
            <a:r>
              <a:rPr lang="en-US"/>
              <a:t>10</a:t>
            </a:r>
            <a:endParaRPr lang="en-US" dirty="0"/>
          </a:p>
        </p:txBody>
      </p:sp>
    </p:spTree>
    <p:extLst>
      <p:ext uri="{BB962C8B-B14F-4D97-AF65-F5344CB8AC3E}">
        <p14:creationId xmlns:p14="http://schemas.microsoft.com/office/powerpoint/2010/main" val="388680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DB106B2-1C7B-B545-9F4B-B63DD91A0A56}"/>
              </a:ext>
            </a:extLst>
          </p:cNvPr>
          <p:cNvSpPr>
            <a:spLocks noGrp="1"/>
          </p:cNvSpPr>
          <p:nvPr>
            <p:ph sz="half" idx="27"/>
          </p:nvPr>
        </p:nvSpPr>
        <p:spPr/>
        <p:txBody>
          <a:bodyPr>
            <a:normAutofit lnSpcReduction="10000"/>
          </a:bodyPr>
          <a:lstStyle/>
          <a:p>
            <a:r>
              <a:rPr lang="en-US" dirty="0">
                <a:solidFill>
                  <a:schemeClr val="accent1"/>
                </a:solidFill>
                <a:latin typeface="Times New Roman" panose="02020603050405020304" pitchFamily="18" charset="0"/>
                <a:cs typeface="Times New Roman" panose="02020603050405020304" pitchFamily="18" charset="0"/>
              </a:rPr>
              <a:t>Awards will use the Procurement Contract Process</a:t>
            </a:r>
          </a:p>
          <a:p>
            <a:pPr lvl="1"/>
            <a:r>
              <a:rPr lang="en-US" sz="1800" dirty="0">
                <a:solidFill>
                  <a:schemeClr val="accent2">
                    <a:lumMod val="50000"/>
                  </a:schemeClr>
                </a:solidFill>
                <a:latin typeface="Times New Roman" panose="02020603050405020304" pitchFamily="18" charset="0"/>
              </a:rPr>
              <a:t>Contract will lay out the Scope of Work, project description, deliverables, term, compensation, guidance on reporting, allowable expenses, indirect costs limitations, reimbursements, conditions, restrictions, etc. </a:t>
            </a:r>
          </a:p>
          <a:p>
            <a:pPr marL="457200" lvl="1" indent="0">
              <a:buNone/>
            </a:pPr>
            <a:endParaRPr lang="en-US" sz="18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11" name="Content Placeholder 10">
            <a:extLst>
              <a:ext uri="{FF2B5EF4-FFF2-40B4-BE49-F238E27FC236}">
                <a16:creationId xmlns:a16="http://schemas.microsoft.com/office/drawing/2014/main" id="{7740F612-C310-D642-B8C9-04DBBAA45197}"/>
              </a:ext>
            </a:extLst>
          </p:cNvPr>
          <p:cNvSpPr>
            <a:spLocks noGrp="1"/>
          </p:cNvSpPr>
          <p:nvPr>
            <p:ph sz="half" idx="28"/>
          </p:nvPr>
        </p:nvSpPr>
        <p:spPr/>
        <p:txBody>
          <a:bodyPr>
            <a:normAutofit/>
          </a:bodyPr>
          <a:lstStyle/>
          <a:p>
            <a:r>
              <a:rPr lang="en-US" dirty="0">
                <a:latin typeface="Times New Roman" panose="02020603050405020304" pitchFamily="18" charset="0"/>
                <a:cs typeface="Times New Roman" panose="02020603050405020304" pitchFamily="18" charset="0"/>
              </a:rPr>
              <a:t>Funding Opportunities – on IAD’s website</a:t>
            </a:r>
          </a:p>
          <a:p>
            <a:pPr lvl="1"/>
            <a:r>
              <a:rPr lang="en-US" sz="1800" dirty="0">
                <a:latin typeface="Times New Roman" panose="02020603050405020304" pitchFamily="18" charset="0"/>
                <a:cs typeface="Times New Roman" panose="02020603050405020304" pitchFamily="18" charset="0"/>
              </a:rPr>
              <a:t>Notice of Funding</a:t>
            </a:r>
          </a:p>
          <a:p>
            <a:pPr lvl="1"/>
            <a:r>
              <a:rPr lang="en-US" sz="1800" dirty="0">
                <a:latin typeface="Times New Roman" panose="02020603050405020304" pitchFamily="18" charset="0"/>
                <a:cs typeface="Times New Roman" panose="02020603050405020304" pitchFamily="18" charset="0"/>
              </a:rPr>
              <a:t>Request for Proposals</a:t>
            </a:r>
          </a:p>
          <a:p>
            <a:pPr lvl="1"/>
            <a:r>
              <a:rPr lang="en-US" sz="1800" dirty="0">
                <a:latin typeface="Times New Roman" panose="02020603050405020304" pitchFamily="18" charset="0"/>
                <a:cs typeface="Times New Roman" panose="02020603050405020304" pitchFamily="18" charset="0"/>
                <a:hlinkClick r:id="rId2"/>
              </a:rPr>
              <a:t>https://www.iad.nm.gov/programs-and-funding/iad-grants-rfps-and-rfqs/</a:t>
            </a:r>
            <a:r>
              <a:rPr lang="en-US" sz="1800" dirty="0">
                <a:latin typeface="Times New Roman" panose="02020603050405020304" pitchFamily="18" charset="0"/>
                <a:cs typeface="Times New Roman" panose="02020603050405020304" pitchFamily="18" charset="0"/>
              </a:rPr>
              <a:t> </a:t>
            </a: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3945BBDE-ED14-715D-FDF6-A773EFBEA7F0}"/>
              </a:ext>
            </a:extLst>
          </p:cNvPr>
          <p:cNvSpPr>
            <a:spLocks noGrp="1"/>
          </p:cNvSpPr>
          <p:nvPr>
            <p:ph type="title"/>
          </p:nvPr>
        </p:nvSpPr>
        <p:spPr/>
        <p:txBody>
          <a:bodyPr/>
          <a:lstStyle/>
          <a:p>
            <a:r>
              <a:rPr lang="en-US" dirty="0"/>
              <a:t>Programmatic funding</a:t>
            </a:r>
          </a:p>
        </p:txBody>
      </p:sp>
      <p:sp>
        <p:nvSpPr>
          <p:cNvPr id="13" name="Content Placeholder 12">
            <a:extLst>
              <a:ext uri="{FF2B5EF4-FFF2-40B4-BE49-F238E27FC236}">
                <a16:creationId xmlns:a16="http://schemas.microsoft.com/office/drawing/2014/main" id="{6F2B4750-7D4C-0C46-7307-832E7D41A52F}"/>
              </a:ext>
            </a:extLst>
          </p:cNvPr>
          <p:cNvSpPr>
            <a:spLocks noGrp="1"/>
          </p:cNvSpPr>
          <p:nvPr>
            <p:ph sz="half" idx="26"/>
          </p:nvPr>
        </p:nvSpPr>
        <p:spPr>
          <a:xfrm>
            <a:off x="8143929" y="2011217"/>
            <a:ext cx="3801637" cy="3199905"/>
          </a:xfrm>
        </p:spPr>
        <p:txBody>
          <a:bodyPr>
            <a:normAutofit/>
          </a:bodyPr>
          <a:lstStyle/>
          <a:p>
            <a:r>
              <a:rPr lang="en-US" dirty="0">
                <a:latin typeface="Times New Roman" panose="02020603050405020304" pitchFamily="18" charset="0"/>
                <a:cs typeface="Times New Roman" panose="02020603050405020304" pitchFamily="18" charset="0"/>
              </a:rPr>
              <a:t>Article 17 “The laws of the State of New Mexico shall govern this agreement…”</a:t>
            </a:r>
          </a:p>
          <a:p>
            <a:r>
              <a:rPr lang="en-US" dirty="0">
                <a:latin typeface="Times New Roman" panose="02020603050405020304" pitchFamily="18" charset="0"/>
                <a:cs typeface="Times New Roman" panose="02020603050405020304" pitchFamily="18" charset="0"/>
              </a:rPr>
              <a:t>Compliance with State’s Model of Accounting practices,  State Procurement Rules, NM Administrative Code, Legislative appropriation language.</a:t>
            </a:r>
          </a:p>
          <a:p>
            <a:endParaRPr lang="en-US" dirty="0"/>
          </a:p>
        </p:txBody>
      </p:sp>
      <p:sp>
        <p:nvSpPr>
          <p:cNvPr id="2" name="TextBox 1">
            <a:extLst>
              <a:ext uri="{FF2B5EF4-FFF2-40B4-BE49-F238E27FC236}">
                <a16:creationId xmlns:a16="http://schemas.microsoft.com/office/drawing/2014/main" id="{7EE27647-B1F5-8F4D-3F31-3082F87EFFC6}"/>
              </a:ext>
            </a:extLst>
          </p:cNvPr>
          <p:cNvSpPr txBox="1"/>
          <p:nvPr/>
        </p:nvSpPr>
        <p:spPr>
          <a:xfrm>
            <a:off x="11491415" y="6488668"/>
            <a:ext cx="499545" cy="369332"/>
          </a:xfrm>
          <a:prstGeom prst="rect">
            <a:avLst/>
          </a:prstGeom>
          <a:noFill/>
        </p:spPr>
        <p:txBody>
          <a:bodyPr wrap="square" rtlCol="0">
            <a:spAutoFit/>
          </a:bodyPr>
          <a:lstStyle/>
          <a:p>
            <a:r>
              <a:rPr lang="en-US"/>
              <a:t>11</a:t>
            </a:r>
            <a:endParaRPr lang="en-US" dirty="0"/>
          </a:p>
        </p:txBody>
      </p:sp>
    </p:spTree>
    <p:extLst>
      <p:ext uri="{BB962C8B-B14F-4D97-AF65-F5344CB8AC3E}">
        <p14:creationId xmlns:p14="http://schemas.microsoft.com/office/powerpoint/2010/main" val="317212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4E2E9-AF23-FF88-FA10-39E9F4FD78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A4A22C-60A1-686E-EBEA-685F03A5EFDD}"/>
              </a:ext>
            </a:extLst>
          </p:cNvPr>
          <p:cNvSpPr>
            <a:spLocks noGrp="1"/>
          </p:cNvSpPr>
          <p:nvPr>
            <p:ph type="title"/>
          </p:nvPr>
        </p:nvSpPr>
        <p:spPr>
          <a:xfrm>
            <a:off x="162455" y="328406"/>
            <a:ext cx="10972149" cy="914400"/>
          </a:xfrm>
        </p:spPr>
        <p:txBody>
          <a:bodyPr/>
          <a:lstStyle/>
          <a:p>
            <a:r>
              <a:rPr lang="en-US" dirty="0"/>
              <a:t>Programmatic funding</a:t>
            </a:r>
          </a:p>
        </p:txBody>
      </p:sp>
      <p:sp>
        <p:nvSpPr>
          <p:cNvPr id="10" name="Content Placeholder 9">
            <a:extLst>
              <a:ext uri="{FF2B5EF4-FFF2-40B4-BE49-F238E27FC236}">
                <a16:creationId xmlns:a16="http://schemas.microsoft.com/office/drawing/2014/main" id="{046989E1-C930-72DE-E645-3807F29290CB}"/>
              </a:ext>
            </a:extLst>
          </p:cNvPr>
          <p:cNvSpPr>
            <a:spLocks noGrp="1"/>
          </p:cNvSpPr>
          <p:nvPr>
            <p:ph type="body" idx="12"/>
          </p:nvPr>
        </p:nvSpPr>
        <p:spPr/>
        <p:txBody>
          <a:bodyPr>
            <a:normAutofit/>
          </a:bodyPr>
          <a:lstStyle/>
          <a:p>
            <a:pPr marL="457200" lvl="1" indent="0">
              <a:buNone/>
            </a:pPr>
            <a:endParaRPr lang="en-US" sz="18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11" name="Content Placeholder 10">
            <a:extLst>
              <a:ext uri="{FF2B5EF4-FFF2-40B4-BE49-F238E27FC236}">
                <a16:creationId xmlns:a16="http://schemas.microsoft.com/office/drawing/2014/main" id="{112FE01A-CCF3-9809-BDFF-D552FCBBA8E4}"/>
              </a:ext>
            </a:extLst>
          </p:cNvPr>
          <p:cNvSpPr>
            <a:spLocks noGrp="1"/>
          </p:cNvSpPr>
          <p:nvPr>
            <p:ph sz="half" idx="4294967295"/>
          </p:nvPr>
        </p:nvSpPr>
        <p:spPr>
          <a:xfrm>
            <a:off x="0" y="2011363"/>
            <a:ext cx="3438525" cy="3200400"/>
          </a:xfrm>
        </p:spPr>
        <p:txBody>
          <a:bodyPr>
            <a:normAutofit/>
          </a:bodyPr>
          <a:lstStyle/>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34CD37D-E6D2-B426-367E-BB46FC1BA6F5}"/>
              </a:ext>
            </a:extLst>
          </p:cNvPr>
          <p:cNvSpPr>
            <a:spLocks noGrp="1"/>
          </p:cNvSpPr>
          <p:nvPr>
            <p:ph sz="half" idx="1"/>
          </p:nvPr>
        </p:nvSpPr>
        <p:spPr>
          <a:xfrm>
            <a:off x="596958" y="1337433"/>
            <a:ext cx="10972143" cy="3500456"/>
          </a:xfrm>
        </p:spPr>
        <p:txBody>
          <a:bodyPr vert="horz" lIns="91440" tIns="45720" rIns="91440" bIns="45720" rtlCol="0" anchor="t">
            <a:normAutofit/>
          </a:bodyPr>
          <a:lstStyle/>
          <a:p>
            <a:r>
              <a:rPr lang="en-US" dirty="0">
                <a:latin typeface="Times New Roman"/>
                <a:cs typeface="Times New Roman"/>
              </a:rPr>
              <a:t>Utilize Request for Payment form, unless otherwise instructed. </a:t>
            </a:r>
          </a:p>
          <a:p>
            <a:pPr lvl="1"/>
            <a:r>
              <a:rPr lang="en-US" sz="1800" dirty="0">
                <a:latin typeface="Times New Roman" panose="02020603050405020304" pitchFamily="18" charset="0"/>
                <a:cs typeface="Times New Roman" panose="02020603050405020304" pitchFamily="18" charset="0"/>
              </a:rPr>
              <a:t>NMSA 1978, § 6-5-6(C) - A state agency shall determine that a proposed expenditure is for a public benefit and purpose consistent with the related appropriation and is necessary to carry out the statutory mission of the state agency prior to committing the state to the transaction</a:t>
            </a:r>
            <a:r>
              <a:rPr lang="en-US" sz="1800" dirty="0"/>
              <a:t>.</a:t>
            </a:r>
          </a:p>
          <a:p>
            <a:r>
              <a:rPr lang="en-US" dirty="0">
                <a:latin typeface="Times New Roman" panose="02020603050405020304" pitchFamily="18" charset="0"/>
                <a:cs typeface="Times New Roman" panose="02020603050405020304" pitchFamily="18" charset="0"/>
              </a:rPr>
              <a:t>Requests may be sent via email to Program Manager and copy  </a:t>
            </a:r>
            <a:r>
              <a:rPr lang="en-US" dirty="0">
                <a:latin typeface="Times New Roman" panose="02020603050405020304" pitchFamily="18" charset="0"/>
                <a:cs typeface="Times New Roman" panose="02020603050405020304" pitchFamily="18" charset="0"/>
                <a:hlinkClick r:id="rId2"/>
              </a:rPr>
              <a:t>IADAccountsPayable@iad.nm.gov</a:t>
            </a:r>
            <a:endParaRPr lang="en-US"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Payments shall be made within 30 days after the date of acceptance and certification of expenditures by the Program Manager.</a:t>
            </a:r>
          </a:p>
          <a:p>
            <a:r>
              <a:rPr lang="en-US" dirty="0">
                <a:latin typeface="Times New Roman" panose="02020603050405020304" pitchFamily="18" charset="0"/>
                <a:cs typeface="Times New Roman" panose="02020603050405020304" pitchFamily="18" charset="0"/>
              </a:rPr>
              <a:t>Contracts with a term date of June 30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require submission of final request for payment no later than July 15</a:t>
            </a:r>
            <a:r>
              <a:rPr lang="en-US" baseline="30000" dirty="0">
                <a:latin typeface="Times New Roman" panose="02020603050405020304" pitchFamily="18" charset="0"/>
                <a:cs typeface="Times New Roman" panose="02020603050405020304" pitchFamily="18" charset="0"/>
              </a:rPr>
              <a:t>th</a:t>
            </a:r>
          </a:p>
          <a:p>
            <a:pPr marL="0" indent="0">
              <a:buNone/>
            </a:pPr>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5E5F23FD-1506-2CF0-D457-F5F86454927E}"/>
              </a:ext>
            </a:extLst>
          </p:cNvPr>
          <p:cNvSpPr txBox="1"/>
          <p:nvPr/>
        </p:nvSpPr>
        <p:spPr>
          <a:xfrm>
            <a:off x="11627796" y="6488668"/>
            <a:ext cx="466927" cy="369332"/>
          </a:xfrm>
          <a:prstGeom prst="rect">
            <a:avLst/>
          </a:prstGeom>
          <a:noFill/>
        </p:spPr>
        <p:txBody>
          <a:bodyPr wrap="square" rtlCol="0">
            <a:spAutoFit/>
          </a:bodyPr>
          <a:lstStyle/>
          <a:p>
            <a:r>
              <a:rPr lang="en-US"/>
              <a:t>12</a:t>
            </a:r>
            <a:endParaRPr lang="en-US" dirty="0"/>
          </a:p>
        </p:txBody>
      </p:sp>
    </p:spTree>
    <p:extLst>
      <p:ext uri="{BB962C8B-B14F-4D97-AF65-F5344CB8AC3E}">
        <p14:creationId xmlns:p14="http://schemas.microsoft.com/office/powerpoint/2010/main" val="57070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EB3C3-3E06-D89D-56FD-365D46041E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D166EB-9DE7-4360-2C27-8C09C2740387}"/>
              </a:ext>
            </a:extLst>
          </p:cNvPr>
          <p:cNvSpPr>
            <a:spLocks noGrp="1"/>
          </p:cNvSpPr>
          <p:nvPr>
            <p:ph type="title"/>
          </p:nvPr>
        </p:nvSpPr>
        <p:spPr>
          <a:xfrm>
            <a:off x="123545" y="114397"/>
            <a:ext cx="10972149" cy="914400"/>
          </a:xfrm>
        </p:spPr>
        <p:txBody>
          <a:bodyPr/>
          <a:lstStyle/>
          <a:p>
            <a:r>
              <a:rPr lang="en-US" dirty="0"/>
              <a:t>General QUESTIONS &amp; ANSWERS</a:t>
            </a:r>
          </a:p>
        </p:txBody>
      </p:sp>
      <p:sp>
        <p:nvSpPr>
          <p:cNvPr id="10" name="Content Placeholder 9">
            <a:extLst>
              <a:ext uri="{FF2B5EF4-FFF2-40B4-BE49-F238E27FC236}">
                <a16:creationId xmlns:a16="http://schemas.microsoft.com/office/drawing/2014/main" id="{6F28F4B4-E54C-F686-CEF6-B12EBFEEFF34}"/>
              </a:ext>
            </a:extLst>
          </p:cNvPr>
          <p:cNvSpPr>
            <a:spLocks noGrp="1"/>
          </p:cNvSpPr>
          <p:nvPr>
            <p:ph type="body" idx="12"/>
          </p:nvPr>
        </p:nvSpPr>
        <p:spPr/>
        <p:txBody>
          <a:bodyPr>
            <a:normAutofit/>
          </a:bodyPr>
          <a:lstStyle/>
          <a:p>
            <a:pPr marL="457200" lvl="1" indent="0">
              <a:buNone/>
            </a:pPr>
            <a:endParaRPr lang="en-US" sz="18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11" name="Content Placeholder 10">
            <a:extLst>
              <a:ext uri="{FF2B5EF4-FFF2-40B4-BE49-F238E27FC236}">
                <a16:creationId xmlns:a16="http://schemas.microsoft.com/office/drawing/2014/main" id="{5835AE62-1052-A07A-CE9B-60F068A9CF07}"/>
              </a:ext>
            </a:extLst>
          </p:cNvPr>
          <p:cNvSpPr>
            <a:spLocks noGrp="1"/>
          </p:cNvSpPr>
          <p:nvPr>
            <p:ph sz="half" idx="4294967295"/>
          </p:nvPr>
        </p:nvSpPr>
        <p:spPr>
          <a:xfrm>
            <a:off x="0" y="2011363"/>
            <a:ext cx="3438525" cy="3200400"/>
          </a:xfrm>
        </p:spPr>
        <p:txBody>
          <a:bodyPr>
            <a:normAutofit/>
          </a:bodyPr>
          <a:lstStyle/>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E6E6DEC-6766-A9BF-5487-AA801524232F}"/>
              </a:ext>
            </a:extLst>
          </p:cNvPr>
          <p:cNvSpPr>
            <a:spLocks noGrp="1"/>
          </p:cNvSpPr>
          <p:nvPr>
            <p:ph sz="half" idx="1"/>
          </p:nvPr>
        </p:nvSpPr>
        <p:spPr>
          <a:xfrm>
            <a:off x="-1860" y="908334"/>
            <a:ext cx="12071905" cy="5044061"/>
          </a:xfrm>
        </p:spPr>
        <p:txBody>
          <a:bodyPr vert="horz" lIns="91440" tIns="45720" rIns="91440" bIns="45720" rtlCol="0" anchor="t">
            <a:normAutofit fontScale="85000" lnSpcReduction="20000"/>
          </a:bodyPr>
          <a:lstStyle/>
          <a:p>
            <a:r>
              <a:rPr lang="en-US" sz="2100" dirty="0">
                <a:latin typeface="Times New Roman"/>
                <a:cs typeface="Times New Roman"/>
              </a:rPr>
              <a:t>What is the timeline for reimbursements (Capital Outlay &amp; TIF)?</a:t>
            </a:r>
          </a:p>
          <a:p>
            <a:pPr lvl="1"/>
            <a:r>
              <a:rPr lang="en-US" sz="2400" dirty="0">
                <a:latin typeface="Times New Roman" panose="02020603050405020304" pitchFamily="18" charset="0"/>
                <a:cs typeface="Times New Roman" panose="02020603050405020304" pitchFamily="18" charset="0"/>
              </a:rPr>
              <a:t>Due to required internal and external review and approvals, payments could take up to six weeks. Though, the Agency works diligently to make payments as quickly as possible.</a:t>
            </a:r>
          </a:p>
          <a:p>
            <a:pPr lvl="1"/>
            <a:r>
              <a:rPr lang="en-US" sz="2100" dirty="0">
                <a:latin typeface="Times New Roman" panose="02020603050405020304" pitchFamily="18" charset="0"/>
                <a:cs typeface="Times New Roman" panose="02020603050405020304" pitchFamily="18" charset="0"/>
              </a:rPr>
              <a:t>To minimize delays, ensure that all documents are in the RFP:</a:t>
            </a:r>
          </a:p>
          <a:p>
            <a:pPr lvl="2"/>
            <a:r>
              <a:rPr lang="en-US" sz="2100" dirty="0">
                <a:latin typeface="Times New Roman"/>
                <a:cs typeface="Times New Roman"/>
              </a:rPr>
              <a:t>RFP form accurate and complete – Mailing, Grant ID, Term date, Fiscal Year, Payment Computation, Certifications, Signatures &amp; Dates (also refer to slide 6)</a:t>
            </a:r>
            <a:endParaRPr lang="en-US" sz="2100" dirty="0">
              <a:latin typeface="Times New Roman" panose="02020603050405020304" pitchFamily="18" charset="0"/>
              <a:cs typeface="Times New Roman" panose="02020603050405020304" pitchFamily="18" charset="0"/>
            </a:endParaRPr>
          </a:p>
          <a:p>
            <a:pPr lvl="2"/>
            <a:r>
              <a:rPr lang="en-US" sz="2100" dirty="0">
                <a:latin typeface="Times New Roman"/>
                <a:cs typeface="Times New Roman"/>
              </a:rPr>
              <a:t>Copies of invoices – Partial amounts clearly indicated with an additional summary page totaling the amount(s) by vendor, per invoice.  This should total should be equal to RFP Part II, Line E.</a:t>
            </a:r>
          </a:p>
          <a:p>
            <a:pPr lvl="2"/>
            <a:r>
              <a:rPr lang="en-US" sz="2100" dirty="0">
                <a:latin typeface="Times New Roman"/>
                <a:cs typeface="Times New Roman"/>
              </a:rPr>
              <a:t>Proof of payment – canceled check with vendor endorsement, ACH detail from bank, or general ledger expenditure report. Alternatively, the request can be sent in without this information, however, it will need to be submitted within ten (10) business days of receiving reimbursement.  </a:t>
            </a:r>
            <a:r>
              <a:rPr lang="en-US" sz="2100" dirty="0">
                <a:highlight>
                  <a:srgbClr val="FFFF00"/>
                </a:highlight>
                <a:latin typeface="Times New Roman"/>
                <a:cs typeface="Times New Roman"/>
              </a:rPr>
              <a:t>(see alternatives under Article VI of the IGA)</a:t>
            </a:r>
          </a:p>
          <a:p>
            <a:pPr lvl="2"/>
            <a:r>
              <a:rPr lang="en-US" sz="2100" dirty="0">
                <a:latin typeface="Times New Roman"/>
                <a:cs typeface="Times New Roman"/>
              </a:rPr>
              <a:t>Signing up for ACH payments will also ensure quicker receipt of cash.  Requests can be sent to </a:t>
            </a:r>
            <a:r>
              <a:rPr lang="en-US" sz="2100" u="sng" dirty="0">
                <a:latin typeface="Times New Roman"/>
                <a:cs typeface="Times New Roman"/>
                <a:hlinkClick r:id="rId2"/>
              </a:rPr>
              <a:t>IADProcurement@iad.nm.gov</a:t>
            </a:r>
            <a:r>
              <a:rPr lang="en-US" sz="2100" dirty="0">
                <a:latin typeface="Times New Roman"/>
                <a:cs typeface="Times New Roman"/>
              </a:rPr>
              <a:t> and your Project Administrator. </a:t>
            </a:r>
          </a:p>
          <a:p>
            <a:pPr lvl="1"/>
            <a:r>
              <a:rPr lang="en-US" sz="2100" dirty="0">
                <a:latin typeface="Times New Roman" panose="02020603050405020304" pitchFamily="18" charset="0"/>
                <a:cs typeface="Times New Roman" panose="02020603050405020304" pitchFamily="18" charset="0"/>
              </a:rPr>
              <a:t>Things not to include:</a:t>
            </a:r>
          </a:p>
          <a:p>
            <a:pPr lvl="2"/>
            <a:r>
              <a:rPr lang="en-US" sz="2100" dirty="0">
                <a:latin typeface="Times New Roman" panose="02020603050405020304" pitchFamily="18" charset="0"/>
                <a:cs typeface="Times New Roman" panose="02020603050405020304" pitchFamily="18" charset="0"/>
              </a:rPr>
              <a:t>Internal emails, correspondence, meeting minutes, etc.</a:t>
            </a:r>
          </a:p>
          <a:p>
            <a:pPr lvl="2"/>
            <a:r>
              <a:rPr lang="en-US" sz="2100" dirty="0">
                <a:latin typeface="Times New Roman"/>
                <a:cs typeface="Times New Roman"/>
              </a:rPr>
              <a:t>Duplicate copies of checks / remittances (if including multiple invoices paid with one check to vendor)</a:t>
            </a:r>
            <a:endParaRPr lang="en-US" sz="2100" dirty="0">
              <a:latin typeface="Times New Roman" panose="02020603050405020304" pitchFamily="18" charset="0"/>
              <a:cs typeface="Times New Roman" panose="02020603050405020304" pitchFamily="18" charset="0"/>
            </a:endParaRPr>
          </a:p>
          <a:p>
            <a:endParaRPr lang="en-US" dirty="0"/>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9574784F-0DD6-5D51-8E5D-1935D1B7D146}"/>
              </a:ext>
            </a:extLst>
          </p:cNvPr>
          <p:cNvSpPr txBox="1"/>
          <p:nvPr/>
        </p:nvSpPr>
        <p:spPr>
          <a:xfrm>
            <a:off x="11627796" y="6488668"/>
            <a:ext cx="466927" cy="369332"/>
          </a:xfrm>
          <a:prstGeom prst="rect">
            <a:avLst/>
          </a:prstGeom>
          <a:noFill/>
        </p:spPr>
        <p:txBody>
          <a:bodyPr wrap="square" rtlCol="0">
            <a:spAutoFit/>
          </a:bodyPr>
          <a:lstStyle/>
          <a:p>
            <a:r>
              <a:rPr lang="en-US"/>
              <a:t>13</a:t>
            </a:r>
            <a:endParaRPr lang="en-US" dirty="0"/>
          </a:p>
        </p:txBody>
      </p:sp>
    </p:spTree>
    <p:extLst>
      <p:ext uri="{BB962C8B-B14F-4D97-AF65-F5344CB8AC3E}">
        <p14:creationId xmlns:p14="http://schemas.microsoft.com/office/powerpoint/2010/main" val="378324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BDA35-CE7A-4C6D-619A-CD7ED75C7D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02703-F6F7-C0FB-F574-D186813D9F0C}"/>
              </a:ext>
            </a:extLst>
          </p:cNvPr>
          <p:cNvSpPr>
            <a:spLocks noGrp="1"/>
          </p:cNvSpPr>
          <p:nvPr>
            <p:ph type="title"/>
          </p:nvPr>
        </p:nvSpPr>
        <p:spPr>
          <a:xfrm>
            <a:off x="123545" y="114397"/>
            <a:ext cx="10972149" cy="914400"/>
          </a:xfrm>
        </p:spPr>
        <p:txBody>
          <a:bodyPr/>
          <a:lstStyle/>
          <a:p>
            <a:r>
              <a:rPr lang="en-US" dirty="0"/>
              <a:t>General QUESTIONS &amp; ANSWERS</a:t>
            </a:r>
          </a:p>
        </p:txBody>
      </p:sp>
      <p:sp>
        <p:nvSpPr>
          <p:cNvPr id="10" name="Content Placeholder 9">
            <a:extLst>
              <a:ext uri="{FF2B5EF4-FFF2-40B4-BE49-F238E27FC236}">
                <a16:creationId xmlns:a16="http://schemas.microsoft.com/office/drawing/2014/main" id="{8290D580-8B68-7D64-313A-D75ADD51D689}"/>
              </a:ext>
            </a:extLst>
          </p:cNvPr>
          <p:cNvSpPr>
            <a:spLocks noGrp="1"/>
          </p:cNvSpPr>
          <p:nvPr>
            <p:ph type="body" idx="12"/>
          </p:nvPr>
        </p:nvSpPr>
        <p:spPr/>
        <p:txBody>
          <a:bodyPr>
            <a:normAutofit/>
          </a:bodyPr>
          <a:lstStyle/>
          <a:p>
            <a:pPr marL="457200" lvl="1" indent="0">
              <a:buNone/>
            </a:pPr>
            <a:endParaRPr lang="en-US" sz="18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11" name="Content Placeholder 10">
            <a:extLst>
              <a:ext uri="{FF2B5EF4-FFF2-40B4-BE49-F238E27FC236}">
                <a16:creationId xmlns:a16="http://schemas.microsoft.com/office/drawing/2014/main" id="{36796EE6-EC21-1A9E-E57F-D4099065434B}"/>
              </a:ext>
            </a:extLst>
          </p:cNvPr>
          <p:cNvSpPr>
            <a:spLocks noGrp="1"/>
          </p:cNvSpPr>
          <p:nvPr>
            <p:ph sz="half" idx="4294967295"/>
          </p:nvPr>
        </p:nvSpPr>
        <p:spPr>
          <a:xfrm>
            <a:off x="0" y="2011363"/>
            <a:ext cx="3438525" cy="3200400"/>
          </a:xfrm>
        </p:spPr>
        <p:txBody>
          <a:bodyPr>
            <a:normAutofit/>
          </a:bodyPr>
          <a:lstStyle/>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75875B4-676F-AB13-DB5D-FF60FD754C8C}"/>
              </a:ext>
            </a:extLst>
          </p:cNvPr>
          <p:cNvSpPr>
            <a:spLocks noGrp="1"/>
          </p:cNvSpPr>
          <p:nvPr>
            <p:ph sz="half" idx="1"/>
          </p:nvPr>
        </p:nvSpPr>
        <p:spPr>
          <a:xfrm>
            <a:off x="181584" y="1063557"/>
            <a:ext cx="11387518" cy="4980562"/>
          </a:xfrm>
        </p:spPr>
        <p:txBody>
          <a:bodyPr>
            <a:normAutofit/>
          </a:bodyPr>
          <a:lstStyle/>
          <a:p>
            <a:r>
              <a:rPr lang="en-US" dirty="0">
                <a:latin typeface="Times New Roman" panose="02020603050405020304" pitchFamily="18" charset="0"/>
                <a:cs typeface="Times New Roman" panose="02020603050405020304" pitchFamily="18" charset="0"/>
              </a:rPr>
              <a:t>What are the Fiscal Agent Responsibilities, when applicable?</a:t>
            </a:r>
          </a:p>
          <a:p>
            <a:pPr lvl="1"/>
            <a:r>
              <a:rPr lang="en-US" sz="1800" dirty="0">
                <a:latin typeface="Times New Roman" panose="02020603050405020304" pitchFamily="18" charset="0"/>
                <a:cs typeface="Times New Roman" panose="02020603050405020304" pitchFamily="18" charset="0"/>
              </a:rPr>
              <a:t>Comply with Terms of the Intergovernmental Agreement (IGA) for capital outlay funding on behalf of NTP.  </a:t>
            </a:r>
          </a:p>
          <a:p>
            <a:pPr lvl="1"/>
            <a:r>
              <a:rPr lang="en-US" sz="1800" dirty="0">
                <a:latin typeface="Times New Roman" panose="02020603050405020304" pitchFamily="18" charset="0"/>
                <a:cs typeface="Times New Roman" panose="02020603050405020304" pitchFamily="18" charset="0"/>
              </a:rPr>
              <a:t>Submit most recent Financial Audit for Uniform Funding Criteria (UFC) compliance.</a:t>
            </a:r>
          </a:p>
          <a:p>
            <a:pPr lvl="1"/>
            <a:r>
              <a:rPr lang="en-US" sz="1800" dirty="0">
                <a:latin typeface="Times New Roman" panose="02020603050405020304" pitchFamily="18" charset="0"/>
                <a:cs typeface="Times New Roman" panose="02020603050405020304" pitchFamily="18" charset="0"/>
              </a:rPr>
              <a:t>Ensure funds are expended in compliance with applicable laws and regulations (ex – State Procurement Code, Governmental Accounting Standards, etc.)</a:t>
            </a:r>
          </a:p>
          <a:p>
            <a:pPr lvl="1"/>
            <a:r>
              <a:rPr lang="en-US" sz="1800" dirty="0">
                <a:latin typeface="Times New Roman" panose="02020603050405020304" pitchFamily="18" charset="0"/>
                <a:cs typeface="Times New Roman" panose="02020603050405020304" pitchFamily="18" charset="0"/>
              </a:rPr>
              <a:t>Safeguard project funds and assets, proper accounting.</a:t>
            </a:r>
          </a:p>
          <a:p>
            <a:pPr lvl="1"/>
            <a:r>
              <a:rPr lang="en-US" sz="1800" dirty="0">
                <a:latin typeface="Times New Roman" panose="02020603050405020304" pitchFamily="18" charset="0"/>
                <a:cs typeface="Times New Roman" panose="02020603050405020304" pitchFamily="18" charset="0"/>
              </a:rPr>
              <a:t>Act as Liaison between Grantee and NM State Agency.</a:t>
            </a:r>
          </a:p>
          <a:p>
            <a:pPr lvl="1"/>
            <a:r>
              <a:rPr lang="en-US" sz="1800" dirty="0">
                <a:latin typeface="Times New Roman" panose="02020603050405020304" pitchFamily="18" charset="0"/>
                <a:cs typeface="Times New Roman" panose="02020603050405020304" pitchFamily="18" charset="0"/>
              </a:rPr>
              <a:t>Complete all required Notice of Obligation (NOO) and Request for Payment (RFP) with required documentation.  Maintain records for three (3) years after grant close date.</a:t>
            </a:r>
          </a:p>
          <a:p>
            <a:pPr lvl="1"/>
            <a:r>
              <a:rPr lang="en-US" sz="1800" dirty="0">
                <a:latin typeface="Times New Roman" panose="02020603050405020304" pitchFamily="18" charset="0"/>
                <a:cs typeface="Times New Roman" panose="02020603050405020304" pitchFamily="18" charset="0"/>
              </a:rPr>
              <a:t>Review and Sign off on all project invoices.</a:t>
            </a:r>
          </a:p>
          <a:p>
            <a:pPr lvl="1"/>
            <a:r>
              <a:rPr lang="en-US" sz="1800" dirty="0">
                <a:latin typeface="Times New Roman" panose="02020603050405020304" pitchFamily="18" charset="0"/>
                <a:cs typeface="Times New Roman" panose="02020603050405020304" pitchFamily="18" charset="0"/>
              </a:rPr>
              <a:t>Train the Grantee on best practices for UFC compliance. </a:t>
            </a:r>
          </a:p>
          <a:p>
            <a:endParaRPr lang="en-US" dirty="0"/>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A220B115-7430-ECB4-6069-979A3565E281}"/>
              </a:ext>
            </a:extLst>
          </p:cNvPr>
          <p:cNvSpPr txBox="1"/>
          <p:nvPr/>
        </p:nvSpPr>
        <p:spPr>
          <a:xfrm>
            <a:off x="11627796" y="6488668"/>
            <a:ext cx="466927" cy="369332"/>
          </a:xfrm>
          <a:prstGeom prst="rect">
            <a:avLst/>
          </a:prstGeom>
          <a:noFill/>
        </p:spPr>
        <p:txBody>
          <a:bodyPr wrap="square" rtlCol="0">
            <a:spAutoFit/>
          </a:bodyPr>
          <a:lstStyle/>
          <a:p>
            <a:r>
              <a:rPr lang="en-US"/>
              <a:t>14</a:t>
            </a:r>
            <a:endParaRPr lang="en-US" dirty="0"/>
          </a:p>
        </p:txBody>
      </p:sp>
    </p:spTree>
    <p:extLst>
      <p:ext uri="{BB962C8B-B14F-4D97-AF65-F5344CB8AC3E}">
        <p14:creationId xmlns:p14="http://schemas.microsoft.com/office/powerpoint/2010/main" val="125458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150C-1E7F-7331-1986-8C40077DC6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677968-1F02-86C7-4EB4-1492041B2100}"/>
              </a:ext>
            </a:extLst>
          </p:cNvPr>
          <p:cNvSpPr>
            <a:spLocks noGrp="1"/>
          </p:cNvSpPr>
          <p:nvPr>
            <p:ph type="title"/>
          </p:nvPr>
        </p:nvSpPr>
        <p:spPr>
          <a:xfrm>
            <a:off x="123545" y="114397"/>
            <a:ext cx="10972149" cy="914400"/>
          </a:xfrm>
        </p:spPr>
        <p:txBody>
          <a:bodyPr/>
          <a:lstStyle/>
          <a:p>
            <a:r>
              <a:rPr lang="en-US" dirty="0"/>
              <a:t>General QUESTIONS &amp; ANSWERS</a:t>
            </a:r>
          </a:p>
        </p:txBody>
      </p:sp>
      <p:sp>
        <p:nvSpPr>
          <p:cNvPr id="10" name="Content Placeholder 9">
            <a:extLst>
              <a:ext uri="{FF2B5EF4-FFF2-40B4-BE49-F238E27FC236}">
                <a16:creationId xmlns:a16="http://schemas.microsoft.com/office/drawing/2014/main" id="{069BD3A9-2459-3BEA-E341-6CAA2B7B5E74}"/>
              </a:ext>
            </a:extLst>
          </p:cNvPr>
          <p:cNvSpPr>
            <a:spLocks noGrp="1"/>
          </p:cNvSpPr>
          <p:nvPr>
            <p:ph type="body" idx="12"/>
          </p:nvPr>
        </p:nvSpPr>
        <p:spPr/>
        <p:txBody>
          <a:bodyPr>
            <a:normAutofit/>
          </a:bodyPr>
          <a:lstStyle/>
          <a:p>
            <a:pPr marL="457200" lvl="1" indent="0">
              <a:buNone/>
            </a:pPr>
            <a:endParaRPr lang="en-US" sz="18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11" name="Content Placeholder 10">
            <a:extLst>
              <a:ext uri="{FF2B5EF4-FFF2-40B4-BE49-F238E27FC236}">
                <a16:creationId xmlns:a16="http://schemas.microsoft.com/office/drawing/2014/main" id="{C4CF2A35-A32E-F988-F915-7BC88B1549B0}"/>
              </a:ext>
            </a:extLst>
          </p:cNvPr>
          <p:cNvSpPr>
            <a:spLocks noGrp="1"/>
          </p:cNvSpPr>
          <p:nvPr>
            <p:ph sz="half" idx="4294967295"/>
          </p:nvPr>
        </p:nvSpPr>
        <p:spPr>
          <a:xfrm>
            <a:off x="0" y="2011363"/>
            <a:ext cx="3438525" cy="3200400"/>
          </a:xfrm>
        </p:spPr>
        <p:txBody>
          <a:bodyPr>
            <a:normAutofit/>
          </a:bodyPr>
          <a:lstStyle/>
          <a:p>
            <a:pPr marL="457200" lvl="1" indent="0">
              <a:buNone/>
            </a:pPr>
            <a:endParaRPr lang="en-US" sz="1800" dirty="0">
              <a:latin typeface="Times New Roman" panose="02020603050405020304" pitchFamily="18" charset="0"/>
              <a:cs typeface="Times New Roman" panose="02020603050405020304" pitchFamily="18" charset="0"/>
            </a:endParaRPr>
          </a:p>
          <a:p>
            <a:pPr marL="457200" lvl="1" indent="0">
              <a:buNone/>
            </a:pPr>
            <a:endParaRPr lang="en-US" sz="18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F2A1E43-830C-B45C-E318-D6F1C2E7C901}"/>
              </a:ext>
            </a:extLst>
          </p:cNvPr>
          <p:cNvSpPr>
            <a:spLocks noGrp="1"/>
          </p:cNvSpPr>
          <p:nvPr>
            <p:ph sz="half" idx="1"/>
          </p:nvPr>
        </p:nvSpPr>
        <p:spPr>
          <a:xfrm>
            <a:off x="181584" y="1063557"/>
            <a:ext cx="11387518" cy="4675762"/>
          </a:xfrm>
        </p:spPr>
        <p:txBody>
          <a:bodyPr>
            <a:normAutofit/>
          </a:bodyPr>
          <a:lstStyle/>
          <a:p>
            <a:r>
              <a:rPr lang="en-US" sz="2000" dirty="0">
                <a:latin typeface="Times New Roman" panose="02020603050405020304" pitchFamily="18" charset="0"/>
                <a:cs typeface="Times New Roman" panose="02020603050405020304" pitchFamily="18" charset="0"/>
              </a:rPr>
              <a:t>When will IAD be utilizing PARS for NOO’s and RFP’s?</a:t>
            </a:r>
          </a:p>
          <a:p>
            <a:pPr lvl="1"/>
            <a:r>
              <a:rPr lang="en-US" sz="2000" dirty="0">
                <a:latin typeface="Times New Roman" panose="02020603050405020304" pitchFamily="18" charset="0"/>
                <a:cs typeface="Times New Roman" panose="02020603050405020304" pitchFamily="18" charset="0"/>
              </a:rPr>
              <a:t>PARS – Project Accountability Reporting System</a:t>
            </a:r>
          </a:p>
          <a:p>
            <a:pPr lvl="1"/>
            <a:r>
              <a:rPr lang="en-US" sz="2000" dirty="0">
                <a:latin typeface="Times New Roman" panose="02020603050405020304" pitchFamily="18" charset="0"/>
                <a:cs typeface="Times New Roman" panose="02020603050405020304" pitchFamily="18" charset="0"/>
              </a:rPr>
              <a:t>Currently PARS is live for appropriations administered through the Local Government Division of DFA.  </a:t>
            </a:r>
          </a:p>
          <a:p>
            <a:pPr lvl="1"/>
            <a:r>
              <a:rPr lang="en-US" sz="2000" dirty="0">
                <a:latin typeface="Times New Roman" panose="02020603050405020304" pitchFamily="18" charset="0"/>
                <a:cs typeface="Times New Roman" panose="02020603050405020304" pitchFamily="18" charset="0"/>
              </a:rPr>
              <a:t>IAD is collaborating with DFA on getting projects live on the PARS </a:t>
            </a:r>
            <a:r>
              <a:rPr lang="en-US" sz="2000">
                <a:latin typeface="Times New Roman" panose="02020603050405020304" pitchFamily="18" charset="0"/>
                <a:cs typeface="Times New Roman" panose="02020603050405020304" pitchFamily="18" charset="0"/>
              </a:rPr>
              <a:t>Platform in 2026. </a:t>
            </a:r>
            <a:r>
              <a:rPr lang="en-US" sz="2000" dirty="0">
                <a:latin typeface="Times New Roman" panose="02020603050405020304" pitchFamily="18" charset="0"/>
                <a:cs typeface="Times New Roman" panose="02020603050405020304" pitchFamily="18" charset="0"/>
              </a:rPr>
              <a:t>Coming Soon. </a:t>
            </a:r>
          </a:p>
          <a:p>
            <a:pPr lvl="1"/>
            <a:endParaRPr lang="en-US" dirty="0">
              <a:latin typeface="Times New Roman" panose="02020603050405020304" pitchFamily="18" charset="0"/>
              <a:cs typeface="Times New Roman" panose="02020603050405020304" pitchFamily="18" charset="0"/>
            </a:endParaRPr>
          </a:p>
          <a:p>
            <a:pPr marL="457200" lvl="1" indent="0">
              <a:buNone/>
            </a:pPr>
            <a:endParaRPr lang="en-US" dirty="0"/>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pPr marL="0" indent="0">
              <a:buNone/>
            </a:pPr>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baseline="30000" dirty="0">
              <a:latin typeface="Times New Roman" panose="02020603050405020304" pitchFamily="18"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111662D7-A909-86AF-43FF-694BEBDD89EC}"/>
              </a:ext>
            </a:extLst>
          </p:cNvPr>
          <p:cNvSpPr txBox="1"/>
          <p:nvPr/>
        </p:nvSpPr>
        <p:spPr>
          <a:xfrm>
            <a:off x="11627796" y="6488668"/>
            <a:ext cx="466927" cy="369332"/>
          </a:xfrm>
          <a:prstGeom prst="rect">
            <a:avLst/>
          </a:prstGeom>
          <a:noFill/>
        </p:spPr>
        <p:txBody>
          <a:bodyPr wrap="square" rtlCol="0">
            <a:spAutoFit/>
          </a:bodyPr>
          <a:lstStyle/>
          <a:p>
            <a:r>
              <a:rPr lang="en-US"/>
              <a:t>15</a:t>
            </a:r>
            <a:endParaRPr lang="en-US" dirty="0"/>
          </a:p>
        </p:txBody>
      </p:sp>
    </p:spTree>
    <p:extLst>
      <p:ext uri="{BB962C8B-B14F-4D97-AF65-F5344CB8AC3E}">
        <p14:creationId xmlns:p14="http://schemas.microsoft.com/office/powerpoint/2010/main" val="355546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30E2-00B2-723D-EE96-33A7CB1E6564}"/>
              </a:ext>
            </a:extLst>
          </p:cNvPr>
          <p:cNvSpPr>
            <a:spLocks noGrp="1"/>
          </p:cNvSpPr>
          <p:nvPr>
            <p:ph type="ctrTitle"/>
          </p:nvPr>
        </p:nvSpPr>
        <p:spPr/>
        <p:txBody>
          <a:bodyPr/>
          <a:lstStyle/>
          <a:p>
            <a:r>
              <a:rPr lang="en-US" dirty="0"/>
              <a:t>Thank you</a:t>
            </a:r>
          </a:p>
        </p:txBody>
      </p:sp>
      <p:sp>
        <p:nvSpPr>
          <p:cNvPr id="4" name="TextBox 3">
            <a:extLst>
              <a:ext uri="{FF2B5EF4-FFF2-40B4-BE49-F238E27FC236}">
                <a16:creationId xmlns:a16="http://schemas.microsoft.com/office/drawing/2014/main" id="{AF699AAC-68A4-5DE3-69DA-671EC3901BD0}"/>
              </a:ext>
            </a:extLst>
          </p:cNvPr>
          <p:cNvSpPr txBox="1"/>
          <p:nvPr/>
        </p:nvSpPr>
        <p:spPr>
          <a:xfrm>
            <a:off x="11627796" y="6488668"/>
            <a:ext cx="466927" cy="369332"/>
          </a:xfrm>
          <a:prstGeom prst="rect">
            <a:avLst/>
          </a:prstGeom>
          <a:noFill/>
        </p:spPr>
        <p:txBody>
          <a:bodyPr wrap="square" rtlCol="0">
            <a:spAutoFit/>
          </a:bodyPr>
          <a:lstStyle/>
          <a:p>
            <a:r>
              <a:rPr lang="en-US"/>
              <a:t>16</a:t>
            </a:r>
            <a:endParaRPr lang="en-US" dirty="0"/>
          </a:p>
        </p:txBody>
      </p:sp>
    </p:spTree>
    <p:extLst>
      <p:ext uri="{BB962C8B-B14F-4D97-AF65-F5344CB8AC3E}">
        <p14:creationId xmlns:p14="http://schemas.microsoft.com/office/powerpoint/2010/main" val="151625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E1065-F20D-9CA3-43E3-20C987692E3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56DA302-44D8-7B8A-36B2-36C3C534DB69}"/>
              </a:ext>
            </a:extLst>
          </p:cNvPr>
          <p:cNvSpPr>
            <a:spLocks noGrp="1"/>
          </p:cNvSpPr>
          <p:nvPr>
            <p:ph type="ctrTitle"/>
          </p:nvPr>
        </p:nvSpPr>
        <p:spPr>
          <a:xfrm>
            <a:off x="647053" y="2612165"/>
            <a:ext cx="8825658" cy="1064363"/>
          </a:xfrm>
        </p:spPr>
        <p:txBody>
          <a:bodyPr/>
          <a:lstStyle/>
          <a:p>
            <a:r>
              <a:rPr lang="en-US" dirty="0"/>
              <a:t>CAPITAL OUTLAY AND TRIBAL INFRASTRUCTURE funding</a:t>
            </a:r>
          </a:p>
        </p:txBody>
      </p:sp>
      <p:sp>
        <p:nvSpPr>
          <p:cNvPr id="2" name="TextBox 1">
            <a:extLst>
              <a:ext uri="{FF2B5EF4-FFF2-40B4-BE49-F238E27FC236}">
                <a16:creationId xmlns:a16="http://schemas.microsoft.com/office/drawing/2014/main" id="{1B3FB448-6576-BEC6-B575-3039C9CA10DD}"/>
              </a:ext>
            </a:extLst>
          </p:cNvPr>
          <p:cNvSpPr txBox="1"/>
          <p:nvPr/>
        </p:nvSpPr>
        <p:spPr>
          <a:xfrm>
            <a:off x="11712101" y="6488668"/>
            <a:ext cx="278859"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4819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C3B41DE-F9C3-4F00-1F47-3B8FAFE5A742}"/>
              </a:ext>
            </a:extLst>
          </p:cNvPr>
          <p:cNvSpPr>
            <a:spLocks noGrp="1"/>
          </p:cNvSpPr>
          <p:nvPr>
            <p:ph sz="half" idx="27"/>
          </p:nvPr>
        </p:nvSpPr>
        <p:spPr>
          <a:xfrm>
            <a:off x="4346717" y="1933395"/>
            <a:ext cx="3433715" cy="3195783"/>
          </a:xfrm>
        </p:spPr>
        <p:txBody>
          <a:bodyPr/>
          <a:lstStyle/>
          <a:p>
            <a:pPr marL="0" indent="0">
              <a:buNone/>
            </a:pPr>
            <a:endParaRPr lang="en-US" dirty="0"/>
          </a:p>
          <a:p>
            <a:pPr marL="0" indent="0">
              <a:buNone/>
            </a:pPr>
            <a:endParaRPr lang="en-US" dirty="0"/>
          </a:p>
          <a:p>
            <a:pPr marL="0" indent="0">
              <a:buNone/>
            </a:pPr>
            <a:endParaRPr lang="en-US" dirty="0"/>
          </a:p>
        </p:txBody>
      </p:sp>
      <p:sp>
        <p:nvSpPr>
          <p:cNvPr id="13" name="Content Placeholder 12">
            <a:extLst>
              <a:ext uri="{FF2B5EF4-FFF2-40B4-BE49-F238E27FC236}">
                <a16:creationId xmlns:a16="http://schemas.microsoft.com/office/drawing/2014/main" id="{4185F648-724A-88AC-E603-EDC97D7D1099}"/>
              </a:ext>
            </a:extLst>
          </p:cNvPr>
          <p:cNvSpPr>
            <a:spLocks noGrp="1"/>
          </p:cNvSpPr>
          <p:nvPr>
            <p:ph sz="half" idx="28"/>
          </p:nvPr>
        </p:nvSpPr>
        <p:spPr>
          <a:xfrm>
            <a:off x="596956" y="1930985"/>
            <a:ext cx="3438144" cy="3879669"/>
          </a:xfrm>
        </p:spPr>
        <p:txBody>
          <a:bodyPr>
            <a:noAutofit/>
          </a:bodyPr>
          <a:lstStyle/>
          <a:p>
            <a:r>
              <a:rPr lang="en-US" sz="1400" dirty="0">
                <a:latin typeface="Times New Roman" panose="02020603050405020304" pitchFamily="18" charset="0"/>
                <a:cs typeface="Times New Roman" panose="02020603050405020304" pitchFamily="18" charset="0"/>
              </a:rPr>
              <a:t>Intergovernmental Governmental Agreement (IGA) – lays out the appropriation amount, project description, term, guidance on reporting, allowable expenses, reimbursements, conditions, restrictions</a:t>
            </a:r>
          </a:p>
          <a:p>
            <a:r>
              <a:rPr lang="en-US" sz="1400" dirty="0">
                <a:latin typeface="Times New Roman" panose="02020603050405020304" pitchFamily="18" charset="0"/>
                <a:cs typeface="Times New Roman" panose="02020603050405020304" pitchFamily="18" charset="0"/>
              </a:rPr>
              <a:t>Issued upon establishment of budgets as authorized by State legislation and Uniform Funding Criteria (UFC) and compliance with the Public Finance Accountability Act, NMSA 1978, §6-3B-1 </a:t>
            </a:r>
            <a:r>
              <a:rPr lang="en-US" sz="1400" i="1" dirty="0">
                <a:latin typeface="Times New Roman" panose="02020603050405020304" pitchFamily="18" charset="0"/>
                <a:cs typeface="Times New Roman" panose="02020603050405020304" pitchFamily="18" charset="0"/>
              </a:rPr>
              <a:t>et seq</a:t>
            </a:r>
            <a:r>
              <a:rPr lang="en-US" sz="1400" dirty="0">
                <a:latin typeface="Times New Roman" panose="02020603050405020304" pitchFamily="18" charset="0"/>
                <a:cs typeface="Times New Roman" panose="02020603050405020304" pitchFamily="18" charset="0"/>
              </a:rPr>
              <a:t>.)</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Tribal Capital Outlay Agreement Template</a:t>
            </a:r>
            <a:r>
              <a:rPr lang="en-US" sz="1100" b="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is available here, under “Grant Agreement Forms”: </a:t>
            </a:r>
            <a:r>
              <a:rPr lang="en-US" sz="1100" dirty="0">
                <a:latin typeface="Times New Roman" panose="02020603050405020304" pitchFamily="18" charset="0"/>
                <a:cs typeface="Times New Roman" panose="02020603050405020304" pitchFamily="18" charset="0"/>
                <a:hlinkClick r:id="rId3"/>
              </a:rPr>
              <a:t>https://www.nmdfa.state.nm.us/infrastructure-planning-and-development-division/</a:t>
            </a:r>
            <a:r>
              <a:rPr lang="en-US" sz="1100" dirty="0">
                <a:latin typeface="Times New Roman" panose="02020603050405020304" pitchFamily="18" charset="0"/>
                <a:cs typeface="Times New Roman" panose="02020603050405020304" pitchFamily="18" charset="0"/>
              </a:rPr>
              <a:t> </a:t>
            </a:r>
          </a:p>
          <a:p>
            <a:pPr marL="0" indent="0">
              <a:buNone/>
            </a:pPr>
            <a:endParaRPr lang="en-US" sz="1400" dirty="0"/>
          </a:p>
        </p:txBody>
      </p:sp>
      <p:sp>
        <p:nvSpPr>
          <p:cNvPr id="10" name="Text Placeholder 9">
            <a:extLst>
              <a:ext uri="{FF2B5EF4-FFF2-40B4-BE49-F238E27FC236}">
                <a16:creationId xmlns:a16="http://schemas.microsoft.com/office/drawing/2014/main" id="{BDC4F738-4C62-68C6-F337-C51187EA794B}"/>
              </a:ext>
            </a:extLst>
          </p:cNvPr>
          <p:cNvSpPr>
            <a:spLocks noGrp="1"/>
          </p:cNvSpPr>
          <p:nvPr>
            <p:ph type="body" idx="12"/>
          </p:nvPr>
        </p:nvSpPr>
        <p:spPr>
          <a:xfrm>
            <a:off x="434829" y="589032"/>
            <a:ext cx="10972131" cy="576262"/>
          </a:xfrm>
        </p:spPr>
        <p:txBody>
          <a:bodyPr/>
          <a:lstStyle/>
          <a:p>
            <a:r>
              <a:rPr lang="en-US" dirty="0"/>
              <a:t>Intergovernmental Agreements (IGA’s)</a:t>
            </a:r>
          </a:p>
          <a:p>
            <a:r>
              <a:rPr lang="en-US" dirty="0"/>
              <a:t>capital outlay &amp; tribal infrastructure fund</a:t>
            </a:r>
          </a:p>
        </p:txBody>
      </p:sp>
      <p:sp>
        <p:nvSpPr>
          <p:cNvPr id="2" name="Content Placeholder 12">
            <a:extLst>
              <a:ext uri="{FF2B5EF4-FFF2-40B4-BE49-F238E27FC236}">
                <a16:creationId xmlns:a16="http://schemas.microsoft.com/office/drawing/2014/main" id="{46A0DF91-CCE6-333A-256B-4FA2BE760CC5}"/>
              </a:ext>
            </a:extLst>
          </p:cNvPr>
          <p:cNvSpPr txBox="1">
            <a:spLocks/>
          </p:cNvSpPr>
          <p:nvPr/>
        </p:nvSpPr>
        <p:spPr>
          <a:xfrm>
            <a:off x="4322310" y="1930986"/>
            <a:ext cx="3438144" cy="40166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6"/>
              </a:buClr>
              <a:buSzPct val="80000"/>
              <a:buFont typeface="Wingdings 3" charset="2"/>
              <a:buChar char=""/>
              <a:defRPr sz="1800" b="0" i="0" kern="1200">
                <a:solidFill>
                  <a:schemeClr val="accent1"/>
                </a:solidFill>
                <a:latin typeface="DM Sans 14pt" pitchFamily="2" charset="77"/>
                <a:ea typeface="+mj-ea"/>
                <a:cs typeface="Diwan Thuluth" pitchFamily="2" charset="-78"/>
              </a:defRPr>
            </a:lvl1pPr>
            <a:lvl2pPr marL="742950" indent="-285750" algn="l" defTabSz="457200" rtl="0" eaLnBrk="1" latinLnBrk="0" hangingPunct="1">
              <a:spcBef>
                <a:spcPts val="1000"/>
              </a:spcBef>
              <a:spcAft>
                <a:spcPts val="0"/>
              </a:spcAft>
              <a:buClr>
                <a:schemeClr val="accent6"/>
              </a:buClr>
              <a:buSzPct val="80000"/>
              <a:buFont typeface="Wingdings 3" charset="2"/>
              <a:buChar char=""/>
              <a:defRPr sz="1600" b="0" i="0" kern="1200">
                <a:solidFill>
                  <a:schemeClr val="accent1"/>
                </a:solidFill>
                <a:latin typeface="DM Sans 14pt" pitchFamily="2" charset="77"/>
                <a:ea typeface="+mj-ea"/>
                <a:cs typeface="Diwan Thuluth" pitchFamily="2" charset="-78"/>
              </a:defRPr>
            </a:lvl2pPr>
            <a:lvl3pPr marL="1143000" indent="-228600" algn="l" defTabSz="457200" rtl="0" eaLnBrk="1" latinLnBrk="0" hangingPunct="1">
              <a:spcBef>
                <a:spcPts val="1000"/>
              </a:spcBef>
              <a:spcAft>
                <a:spcPts val="0"/>
              </a:spcAft>
              <a:buClr>
                <a:schemeClr val="accent6"/>
              </a:buClr>
              <a:buSzPct val="80000"/>
              <a:buFont typeface="Wingdings 3" charset="2"/>
              <a:buChar char=""/>
              <a:defRPr sz="1400" b="0" i="0" kern="1200">
                <a:solidFill>
                  <a:schemeClr val="accent1"/>
                </a:solidFill>
                <a:latin typeface="DM Sans 14pt" pitchFamily="2" charset="77"/>
                <a:ea typeface="+mj-ea"/>
                <a:cs typeface="Diwan Thuluth" pitchFamily="2" charset="-78"/>
              </a:defRPr>
            </a:lvl3pPr>
            <a:lvl4pPr marL="16002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1"/>
                </a:solidFill>
                <a:latin typeface="DM Sans 14pt" pitchFamily="2" charset="77"/>
                <a:ea typeface="+mj-ea"/>
                <a:cs typeface="Diwan Thuluth" pitchFamily="2" charset="-78"/>
              </a:defRPr>
            </a:lvl4pPr>
            <a:lvl5pPr marL="20574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1"/>
                </a:solidFill>
                <a:latin typeface="DM Sans 14pt" pitchFamily="2" charset="77"/>
                <a:ea typeface="+mj-ea"/>
                <a:cs typeface="Diwan Thuluth" pitchFamily="2" charset="-78"/>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600" b="1" dirty="0">
                <a:latin typeface="Times New Roman" panose="02020603050405020304" pitchFamily="18" charset="0"/>
                <a:cs typeface="Times New Roman" panose="02020603050405020304" pitchFamily="18" charset="0"/>
              </a:rPr>
              <a:t>5% </a:t>
            </a:r>
            <a:r>
              <a:rPr lang="en-US" sz="1600" dirty="0">
                <a:latin typeface="Times New Roman" panose="02020603050405020304" pitchFamily="18" charset="0"/>
                <a:cs typeface="Times New Roman" panose="02020603050405020304" pitchFamily="18" charset="0"/>
              </a:rPr>
              <a:t>of Appropriation Amount must be </a:t>
            </a:r>
            <a:r>
              <a:rPr lang="en-US" sz="1600" b="1" dirty="0">
                <a:latin typeface="Times New Roman" panose="02020603050405020304" pitchFamily="18" charset="0"/>
                <a:cs typeface="Times New Roman" panose="02020603050405020304" pitchFamily="18" charset="0"/>
              </a:rPr>
              <a:t>obligated</a:t>
            </a:r>
            <a:r>
              <a:rPr lang="en-US" sz="1600" dirty="0">
                <a:latin typeface="Times New Roman" panose="02020603050405020304" pitchFamily="18" charset="0"/>
                <a:cs typeface="Times New Roman" panose="02020603050405020304" pitchFamily="18" charset="0"/>
              </a:rPr>
              <a:t> via Notice of Obligation (NOO) </a:t>
            </a:r>
            <a:r>
              <a:rPr lang="en-US" sz="1600" b="1" dirty="0">
                <a:latin typeface="Times New Roman" panose="02020603050405020304" pitchFamily="18" charset="0"/>
                <a:cs typeface="Times New Roman" panose="02020603050405020304" pitchFamily="18" charset="0"/>
              </a:rPr>
              <a:t>within six months of the IGA Effective Date.</a:t>
            </a:r>
          </a:p>
          <a:p>
            <a:r>
              <a:rPr lang="en-US" sz="1600" b="1" dirty="0">
                <a:latin typeface="Times New Roman" panose="02020603050405020304" pitchFamily="18" charset="0"/>
                <a:cs typeface="Times New Roman" panose="02020603050405020304" pitchFamily="18" charset="0"/>
              </a:rPr>
              <a:t>85% </a:t>
            </a:r>
            <a:r>
              <a:rPr lang="en-US" sz="1600" dirty="0">
                <a:latin typeface="Times New Roman" panose="02020603050405020304" pitchFamily="18" charset="0"/>
                <a:cs typeface="Times New Roman" panose="02020603050405020304" pitchFamily="18" charset="0"/>
              </a:rPr>
              <a:t>of  Appropriation amount must be </a:t>
            </a:r>
            <a:r>
              <a:rPr lang="en-US" sz="1600" b="1" dirty="0">
                <a:latin typeface="Times New Roman" panose="02020603050405020304" pitchFamily="18" charset="0"/>
                <a:cs typeface="Times New Roman" panose="02020603050405020304" pitchFamily="18" charset="0"/>
              </a:rPr>
              <a:t>expended no less than six month prior to the IGA Reversion Date.</a:t>
            </a:r>
          </a:p>
          <a:p>
            <a:r>
              <a:rPr lang="en-US" sz="1600" dirty="0">
                <a:latin typeface="Times New Roman" panose="02020603050405020304" pitchFamily="18" charset="0"/>
                <a:cs typeface="Times New Roman" panose="02020603050405020304" pitchFamily="18" charset="0"/>
              </a:rPr>
              <a:t>Agency uses the NOO to encumber appropriation funds in compliance with State’s Model of Accounting practices,  State Procurement Rules, State Board of Finance Disbursement Rules</a:t>
            </a:r>
          </a:p>
        </p:txBody>
      </p:sp>
      <p:sp>
        <p:nvSpPr>
          <p:cNvPr id="4" name="Content Placeholder 11">
            <a:extLst>
              <a:ext uri="{FF2B5EF4-FFF2-40B4-BE49-F238E27FC236}">
                <a16:creationId xmlns:a16="http://schemas.microsoft.com/office/drawing/2014/main" id="{D5921FD4-3B98-B508-5F90-2E1D2BD1734E}"/>
              </a:ext>
            </a:extLst>
          </p:cNvPr>
          <p:cNvSpPr txBox="1">
            <a:spLocks/>
          </p:cNvSpPr>
          <p:nvPr/>
        </p:nvSpPr>
        <p:spPr>
          <a:xfrm>
            <a:off x="7988105" y="1975548"/>
            <a:ext cx="3433715" cy="31957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6"/>
              </a:buClr>
              <a:buSzPct val="80000"/>
              <a:buFont typeface="Wingdings 3" charset="2"/>
              <a:buChar char=""/>
              <a:defRPr sz="1800" b="0" i="0" kern="1200">
                <a:solidFill>
                  <a:schemeClr val="accent5"/>
                </a:solidFill>
                <a:latin typeface="DM Sans 14pt" pitchFamily="2" charset="77"/>
                <a:ea typeface="+mj-ea"/>
                <a:cs typeface="Diwan Thuluth" pitchFamily="2" charset="-78"/>
              </a:defRPr>
            </a:lvl1pPr>
            <a:lvl2pPr marL="742950" indent="-285750" algn="l" defTabSz="457200" rtl="0" eaLnBrk="1" latinLnBrk="0" hangingPunct="1">
              <a:spcBef>
                <a:spcPts val="1000"/>
              </a:spcBef>
              <a:spcAft>
                <a:spcPts val="0"/>
              </a:spcAft>
              <a:buClr>
                <a:schemeClr val="accent6"/>
              </a:buClr>
              <a:buSzPct val="80000"/>
              <a:buFont typeface="Wingdings 3" charset="2"/>
              <a:buChar char=""/>
              <a:defRPr sz="1600" b="0" i="0" kern="1200">
                <a:solidFill>
                  <a:schemeClr val="accent5"/>
                </a:solidFill>
                <a:latin typeface="DM Sans 14pt" pitchFamily="2" charset="77"/>
                <a:ea typeface="+mj-ea"/>
                <a:cs typeface="Diwan Thuluth" pitchFamily="2" charset="-78"/>
              </a:defRPr>
            </a:lvl2pPr>
            <a:lvl3pPr marL="1143000" indent="-228600" algn="l" defTabSz="457200" rtl="0" eaLnBrk="1" latinLnBrk="0" hangingPunct="1">
              <a:spcBef>
                <a:spcPts val="1000"/>
              </a:spcBef>
              <a:spcAft>
                <a:spcPts val="0"/>
              </a:spcAft>
              <a:buClr>
                <a:schemeClr val="accent6"/>
              </a:buClr>
              <a:buSzPct val="80000"/>
              <a:buFont typeface="Wingdings 3" charset="2"/>
              <a:buChar char=""/>
              <a:defRPr sz="1400" b="0" i="0" kern="1200">
                <a:solidFill>
                  <a:schemeClr val="accent5"/>
                </a:solidFill>
                <a:latin typeface="DM Sans 14pt" pitchFamily="2" charset="77"/>
                <a:ea typeface="+mj-ea"/>
                <a:cs typeface="Diwan Thuluth" pitchFamily="2" charset="-78"/>
              </a:defRPr>
            </a:lvl3pPr>
            <a:lvl4pPr marL="16002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5"/>
                </a:solidFill>
                <a:latin typeface="DM Sans 14pt" pitchFamily="2" charset="77"/>
                <a:ea typeface="+mj-ea"/>
                <a:cs typeface="Diwan Thuluth" pitchFamily="2" charset="-78"/>
              </a:defRPr>
            </a:lvl4pPr>
            <a:lvl5pPr marL="20574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5"/>
                </a:solidFill>
                <a:latin typeface="DM Sans 14pt" pitchFamily="2" charset="77"/>
                <a:ea typeface="+mj-ea"/>
                <a:cs typeface="Diwan Thuluth" pitchFamily="2" charset="-78"/>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endParaRPr lang="en-US"/>
          </a:p>
          <a:p>
            <a:pPr marL="0" indent="0">
              <a:buFont typeface="Wingdings 3" charset="2"/>
              <a:buNone/>
            </a:pPr>
            <a:endParaRPr lang="en-US"/>
          </a:p>
          <a:p>
            <a:pPr marL="0" indent="0">
              <a:buFont typeface="Wingdings 3" charset="2"/>
              <a:buNone/>
            </a:pPr>
            <a:endParaRPr lang="en-US" dirty="0"/>
          </a:p>
        </p:txBody>
      </p:sp>
      <p:sp>
        <p:nvSpPr>
          <p:cNvPr id="7" name="Content Placeholder 12">
            <a:extLst>
              <a:ext uri="{FF2B5EF4-FFF2-40B4-BE49-F238E27FC236}">
                <a16:creationId xmlns:a16="http://schemas.microsoft.com/office/drawing/2014/main" id="{4615327D-B015-6CE8-57AA-A5F715001BD3}"/>
              </a:ext>
            </a:extLst>
          </p:cNvPr>
          <p:cNvSpPr txBox="1">
            <a:spLocks/>
          </p:cNvSpPr>
          <p:nvPr/>
        </p:nvSpPr>
        <p:spPr>
          <a:xfrm>
            <a:off x="8191349" y="1929273"/>
            <a:ext cx="3438144" cy="37127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6"/>
              </a:buClr>
              <a:buSzPct val="80000"/>
              <a:buFont typeface="Wingdings 3" charset="2"/>
              <a:buChar char=""/>
              <a:defRPr sz="1800" b="0" i="0" kern="1200">
                <a:solidFill>
                  <a:schemeClr val="accent1"/>
                </a:solidFill>
                <a:latin typeface="DM Sans 14pt" pitchFamily="2" charset="77"/>
                <a:ea typeface="+mj-ea"/>
                <a:cs typeface="Diwan Thuluth" pitchFamily="2" charset="-78"/>
              </a:defRPr>
            </a:lvl1pPr>
            <a:lvl2pPr marL="742950" indent="-285750" algn="l" defTabSz="457200" rtl="0" eaLnBrk="1" latinLnBrk="0" hangingPunct="1">
              <a:spcBef>
                <a:spcPts val="1000"/>
              </a:spcBef>
              <a:spcAft>
                <a:spcPts val="0"/>
              </a:spcAft>
              <a:buClr>
                <a:schemeClr val="accent6"/>
              </a:buClr>
              <a:buSzPct val="80000"/>
              <a:buFont typeface="Wingdings 3" charset="2"/>
              <a:buChar char=""/>
              <a:defRPr sz="1600" b="0" i="0" kern="1200">
                <a:solidFill>
                  <a:schemeClr val="accent1"/>
                </a:solidFill>
                <a:latin typeface="DM Sans 14pt" pitchFamily="2" charset="77"/>
                <a:ea typeface="+mj-ea"/>
                <a:cs typeface="Diwan Thuluth" pitchFamily="2" charset="-78"/>
              </a:defRPr>
            </a:lvl2pPr>
            <a:lvl3pPr marL="1143000" indent="-228600" algn="l" defTabSz="457200" rtl="0" eaLnBrk="1" latinLnBrk="0" hangingPunct="1">
              <a:spcBef>
                <a:spcPts val="1000"/>
              </a:spcBef>
              <a:spcAft>
                <a:spcPts val="0"/>
              </a:spcAft>
              <a:buClr>
                <a:schemeClr val="accent6"/>
              </a:buClr>
              <a:buSzPct val="80000"/>
              <a:buFont typeface="Wingdings 3" charset="2"/>
              <a:buChar char=""/>
              <a:defRPr sz="1400" b="0" i="0" kern="1200">
                <a:solidFill>
                  <a:schemeClr val="accent1"/>
                </a:solidFill>
                <a:latin typeface="DM Sans 14pt" pitchFamily="2" charset="77"/>
                <a:ea typeface="+mj-ea"/>
                <a:cs typeface="Diwan Thuluth" pitchFamily="2" charset="-78"/>
              </a:defRPr>
            </a:lvl3pPr>
            <a:lvl4pPr marL="16002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1"/>
                </a:solidFill>
                <a:latin typeface="DM Sans 14pt" pitchFamily="2" charset="77"/>
                <a:ea typeface="+mj-ea"/>
                <a:cs typeface="Diwan Thuluth" pitchFamily="2" charset="-78"/>
              </a:defRPr>
            </a:lvl4pPr>
            <a:lvl5pPr marL="2057400" indent="-228600" algn="l" defTabSz="457200" rtl="0" eaLnBrk="1" latinLnBrk="0" hangingPunct="1">
              <a:spcBef>
                <a:spcPts val="1000"/>
              </a:spcBef>
              <a:spcAft>
                <a:spcPts val="0"/>
              </a:spcAft>
              <a:buClr>
                <a:schemeClr val="accent6"/>
              </a:buClr>
              <a:buSzPct val="80000"/>
              <a:buFont typeface="Wingdings 3" charset="2"/>
              <a:buChar char=""/>
              <a:defRPr sz="1200" b="0" i="0" kern="1200">
                <a:solidFill>
                  <a:schemeClr val="accent1"/>
                </a:solidFill>
                <a:latin typeface="DM Sans 14pt" pitchFamily="2" charset="77"/>
                <a:ea typeface="+mj-ea"/>
                <a:cs typeface="Diwan Thuluth" pitchFamily="2" charset="-78"/>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r>
              <a:rPr lang="en-US" sz="1600" dirty="0">
                <a:latin typeface="Times New Roman" panose="02020603050405020304" pitchFamily="18" charset="0"/>
                <a:cs typeface="Times New Roman" panose="02020603050405020304" pitchFamily="18" charset="0"/>
              </a:rPr>
              <a:t>CO/TIF Administrators will work with Grantees on specific requirements for the NOO.</a:t>
            </a:r>
          </a:p>
          <a:p>
            <a:r>
              <a:rPr lang="en-US" sz="1600" dirty="0">
                <a:latin typeface="Times New Roman" panose="02020603050405020304" pitchFamily="18" charset="0"/>
                <a:cs typeface="Times New Roman" panose="02020603050405020304" pitchFamily="18" charset="0"/>
              </a:rPr>
              <a:t>UFC’s – Annual Financial Audit shall be forwarded to IAD for review annually. IAD then forwards to DFA/Infrastructure Planning &amp; Development Division for certification</a:t>
            </a:r>
          </a:p>
          <a:p>
            <a:pPr lvl="1"/>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Best practice</a:t>
            </a:r>
            <a:r>
              <a:rPr lang="en-US" dirty="0">
                <a:latin typeface="Times New Roman" panose="02020603050405020304" pitchFamily="18" charset="0"/>
                <a:cs typeface="Times New Roman" panose="02020603050405020304" pitchFamily="18" charset="0"/>
              </a:rPr>
              <a:t>: submit Audit to IAD at the same time as it is submitted to OMB.)  </a:t>
            </a:r>
          </a:p>
        </p:txBody>
      </p:sp>
      <p:sp>
        <p:nvSpPr>
          <p:cNvPr id="3" name="TextBox 2">
            <a:extLst>
              <a:ext uri="{FF2B5EF4-FFF2-40B4-BE49-F238E27FC236}">
                <a16:creationId xmlns:a16="http://schemas.microsoft.com/office/drawing/2014/main" id="{A3BE9555-5DB4-555A-BE70-205B0A3D5A68}"/>
              </a:ext>
            </a:extLst>
          </p:cNvPr>
          <p:cNvSpPr txBox="1"/>
          <p:nvPr/>
        </p:nvSpPr>
        <p:spPr>
          <a:xfrm>
            <a:off x="11712101" y="6488668"/>
            <a:ext cx="278859"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97948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EA80-B811-E746-9A94-7A059FE321C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8F3314-65A2-79FA-97C4-7302DCB69259}"/>
              </a:ext>
            </a:extLst>
          </p:cNvPr>
          <p:cNvSpPr>
            <a:spLocks noGrp="1"/>
          </p:cNvSpPr>
          <p:nvPr>
            <p:ph sz="half" idx="1"/>
          </p:nvPr>
        </p:nvSpPr>
        <p:spPr>
          <a:xfrm>
            <a:off x="4520120" y="1716681"/>
            <a:ext cx="7347625" cy="3842631"/>
          </a:xfrm>
        </p:spPr>
        <p:txBody>
          <a:bodyPr>
            <a:normAutofit/>
          </a:bodyPr>
          <a:lstStyle/>
          <a:p>
            <a:r>
              <a:rPr lang="en-US" dirty="0">
                <a:latin typeface="Times New Roman" panose="02020603050405020304" pitchFamily="18" charset="0"/>
                <a:cs typeface="Times New Roman" panose="02020603050405020304" pitchFamily="18" charset="0"/>
              </a:rPr>
              <a:t>PROOF OF PAYMENT</a:t>
            </a:r>
          </a:p>
          <a:p>
            <a:pPr lvl="1"/>
            <a:r>
              <a:rPr lang="en-US" dirty="0">
                <a:latin typeface="Times New Roman" panose="02020603050405020304" pitchFamily="18" charset="0"/>
                <a:cs typeface="Times New Roman" panose="02020603050405020304" pitchFamily="18" charset="0"/>
              </a:rPr>
              <a:t>Each RFP must contain </a:t>
            </a:r>
            <a:r>
              <a:rPr lang="en-US" b="1" dirty="0">
                <a:latin typeface="Times New Roman" panose="02020603050405020304" pitchFamily="18" charset="0"/>
                <a:cs typeface="Times New Roman" panose="02020603050405020304" pitchFamily="18" charset="0"/>
              </a:rPr>
              <a:t>proof of payment </a:t>
            </a:r>
            <a:r>
              <a:rPr lang="en-US" dirty="0">
                <a:latin typeface="Times New Roman" panose="02020603050405020304" pitchFamily="18" charset="0"/>
                <a:cs typeface="Times New Roman" panose="02020603050405020304" pitchFamily="18" charset="0"/>
              </a:rPr>
              <a:t>by the Grantee or liabilities incurred by the Grantee showing that the </a:t>
            </a:r>
            <a:r>
              <a:rPr lang="en-US" b="1" dirty="0">
                <a:latin typeface="Times New Roman" panose="02020603050405020304" pitchFamily="18" charset="0"/>
                <a:cs typeface="Times New Roman" panose="02020603050405020304" pitchFamily="18" charset="0"/>
              </a:rPr>
              <a:t>expenditures are valid </a:t>
            </a:r>
            <a:r>
              <a:rPr lang="en-US" dirty="0">
                <a:latin typeface="Times New Roman" panose="02020603050405020304" pitchFamily="18" charset="0"/>
                <a:cs typeface="Times New Roman" panose="02020603050405020304" pitchFamily="18" charset="0"/>
              </a:rPr>
              <a:t>or are liabilities incurred by the Grantee in the form of actual unpaid invoices received by the Grantee </a:t>
            </a:r>
            <a:r>
              <a:rPr lang="en-US" b="1" dirty="0">
                <a:latin typeface="Times New Roman" panose="02020603050405020304" pitchFamily="18" charset="0"/>
                <a:cs typeface="Times New Roman" panose="02020603050405020304" pitchFamily="18" charset="0"/>
              </a:rPr>
              <a:t>for services rendered by a third party or items of tangible personal property received by the Grantee for the implementation of the Project</a:t>
            </a:r>
            <a:r>
              <a:rPr lang="en-US" dirty="0">
                <a:latin typeface="Times New Roman" panose="02020603050405020304" pitchFamily="18" charset="0"/>
                <a:cs typeface="Times New Roman" panose="02020603050405020304" pitchFamily="18" charset="0"/>
              </a:rPr>
              <a:t>; provided, however, that the Grantee may be reimbursed for unpaid liabilities only if the Department, in its sole and absolute discretion, agrees to do so and in accordance with any special conditions imposed by the Department.</a:t>
            </a:r>
          </a:p>
          <a:p>
            <a:endParaRPr lang="en-US" dirty="0">
              <a:latin typeface="Times New Roman" panose="02020603050405020304" pitchFamily="18"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01F9AF8E-2C84-4556-D156-E11C7EFE20AC}"/>
              </a:ext>
            </a:extLst>
          </p:cNvPr>
          <p:cNvSpPr>
            <a:spLocks noGrp="1"/>
          </p:cNvSpPr>
          <p:nvPr>
            <p:ph type="body" idx="12"/>
          </p:nvPr>
        </p:nvSpPr>
        <p:spPr>
          <a:xfrm>
            <a:off x="349866" y="200000"/>
            <a:ext cx="11114770" cy="576262"/>
          </a:xfrm>
        </p:spPr>
        <p:txBody>
          <a:bodyPr/>
          <a:lstStyle/>
          <a:p>
            <a:r>
              <a:rPr lang="en-US" dirty="0"/>
              <a:t>Intergovernmental Agreements (IGA’s) </a:t>
            </a:r>
          </a:p>
          <a:p>
            <a:r>
              <a:rPr lang="en-US" dirty="0"/>
              <a:t>capital outlay &amp; tribal infrastructure fund</a:t>
            </a:r>
          </a:p>
        </p:txBody>
      </p:sp>
      <p:sp>
        <p:nvSpPr>
          <p:cNvPr id="9" name="Content Placeholder 8">
            <a:extLst>
              <a:ext uri="{FF2B5EF4-FFF2-40B4-BE49-F238E27FC236}">
                <a16:creationId xmlns:a16="http://schemas.microsoft.com/office/drawing/2014/main" id="{68DFEBC6-9097-05F7-2B96-EFB756CAF9B1}"/>
              </a:ext>
            </a:extLst>
          </p:cNvPr>
          <p:cNvSpPr>
            <a:spLocks noGrp="1"/>
          </p:cNvSpPr>
          <p:nvPr>
            <p:ph sz="half" idx="4294967295"/>
          </p:nvPr>
        </p:nvSpPr>
        <p:spPr>
          <a:xfrm>
            <a:off x="498764" y="1727345"/>
            <a:ext cx="3438525" cy="1197438"/>
          </a:xfrm>
        </p:spPr>
        <p:txBody>
          <a:bodyPr>
            <a:normAutofit/>
          </a:bodyPr>
          <a:lstStyle/>
          <a:p>
            <a:r>
              <a:rPr lang="en-US" dirty="0">
                <a:latin typeface="Times New Roman" panose="02020603050405020304" pitchFamily="18" charset="0"/>
                <a:cs typeface="Times New Roman" panose="02020603050405020304" pitchFamily="18" charset="0"/>
              </a:rPr>
              <a:t>REQUEST FOR PAYMENT (RPF)</a:t>
            </a:r>
          </a:p>
          <a:p>
            <a:r>
              <a:rPr lang="en-US" dirty="0">
                <a:latin typeface="Times New Roman" panose="02020603050405020304" pitchFamily="18" charset="0"/>
                <a:cs typeface="Times New Roman" panose="02020603050405020304" pitchFamily="18" charset="0"/>
              </a:rPr>
              <a:t>ARTICLE VI(A)(2)</a:t>
            </a:r>
          </a:p>
        </p:txBody>
      </p:sp>
      <p:sp>
        <p:nvSpPr>
          <p:cNvPr id="2" name="TextBox 1">
            <a:extLst>
              <a:ext uri="{FF2B5EF4-FFF2-40B4-BE49-F238E27FC236}">
                <a16:creationId xmlns:a16="http://schemas.microsoft.com/office/drawing/2014/main" id="{61751CA2-6023-3C9B-CE71-D43B889519F6}"/>
              </a:ext>
            </a:extLst>
          </p:cNvPr>
          <p:cNvSpPr txBox="1"/>
          <p:nvPr/>
        </p:nvSpPr>
        <p:spPr>
          <a:xfrm>
            <a:off x="11712101" y="6488668"/>
            <a:ext cx="278859"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231773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D4FF0-2528-36DF-C448-556ACB96BAD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F54BDA5-26DB-DD93-28EC-CD3251968909}"/>
              </a:ext>
            </a:extLst>
          </p:cNvPr>
          <p:cNvSpPr>
            <a:spLocks noGrp="1"/>
          </p:cNvSpPr>
          <p:nvPr>
            <p:ph sz="half" idx="1"/>
          </p:nvPr>
        </p:nvSpPr>
        <p:spPr>
          <a:xfrm>
            <a:off x="3605719" y="1727345"/>
            <a:ext cx="8352817" cy="3842631"/>
          </a:xfrm>
        </p:spPr>
        <p:txBody>
          <a:bodyPr>
            <a:normAutofit/>
          </a:bodyPr>
          <a:lstStyle/>
          <a:p>
            <a:r>
              <a:rPr lang="en-US" dirty="0">
                <a:latin typeface="Times New Roman" panose="02020603050405020304" pitchFamily="18" charset="0"/>
                <a:cs typeface="Times New Roman" panose="02020603050405020304" pitchFamily="18" charset="0"/>
              </a:rPr>
              <a:t>UNPAID INVOICE</a:t>
            </a:r>
          </a:p>
          <a:p>
            <a:pPr lvl="1"/>
            <a:r>
              <a:rPr lang="en-US" dirty="0">
                <a:latin typeface="Times New Roman" panose="02020603050405020304" pitchFamily="18" charset="0"/>
                <a:cs typeface="Times New Roman" panose="02020603050405020304" pitchFamily="18" charset="0"/>
              </a:rPr>
              <a:t>3. Should the Grantee submit an RFP to the Department based upon an </a:t>
            </a:r>
            <a:r>
              <a:rPr lang="en-US" b="1" dirty="0">
                <a:latin typeface="Times New Roman" panose="02020603050405020304" pitchFamily="18" charset="0"/>
                <a:cs typeface="Times New Roman" panose="02020603050405020304" pitchFamily="18" charset="0"/>
              </a:rPr>
              <a:t>invoice</a:t>
            </a:r>
            <a:r>
              <a:rPr lang="en-US" dirty="0">
                <a:latin typeface="Times New Roman" panose="02020603050405020304" pitchFamily="18" charset="0"/>
                <a:cs typeface="Times New Roman" panose="02020603050405020304" pitchFamily="18" charset="0"/>
              </a:rPr>
              <a:t> received from a third-party contractor or vendor, but </a:t>
            </a:r>
            <a:r>
              <a:rPr lang="en-US" b="1" dirty="0">
                <a:latin typeface="Times New Roman" panose="02020603050405020304" pitchFamily="18" charset="0"/>
                <a:cs typeface="Times New Roman" panose="02020603050405020304" pitchFamily="18" charset="0"/>
              </a:rPr>
              <a:t>not yet paid </a:t>
            </a:r>
            <a:r>
              <a:rPr lang="en-US" dirty="0">
                <a:latin typeface="Times New Roman" panose="02020603050405020304" pitchFamily="18" charset="0"/>
                <a:cs typeface="Times New Roman" panose="02020603050405020304" pitchFamily="18" charset="0"/>
              </a:rPr>
              <a:t>by the Grantee, </a:t>
            </a:r>
            <a:r>
              <a:rPr lang="en-US" b="1" dirty="0">
                <a:latin typeface="Times New Roman" panose="02020603050405020304" pitchFamily="18" charset="0"/>
                <a:cs typeface="Times New Roman" panose="02020603050405020304" pitchFamily="18" charset="0"/>
              </a:rPr>
              <a:t>the Department may provide payment for that unpaid invoice to Grantee</a:t>
            </a:r>
            <a:r>
              <a:rPr lang="en-US" dirty="0">
                <a:latin typeface="Times New Roman" panose="02020603050405020304" pitchFamily="18" charset="0"/>
                <a:cs typeface="Times New Roman" panose="02020603050405020304" pitchFamily="18" charset="0"/>
              </a:rPr>
              <a:t>.  The unpaid invoice must comply with the provisions of this Agreement and are a valid liability of the Grantee. </a:t>
            </a:r>
            <a:r>
              <a:rPr lang="en-US" b="1" dirty="0">
                <a:latin typeface="Times New Roman" panose="02020603050405020304" pitchFamily="18" charset="0"/>
                <a:cs typeface="Times New Roman" panose="02020603050405020304" pitchFamily="18" charset="0"/>
              </a:rPr>
              <a:t>Within five (5) business days of receipt of payment by the Department to the Grantee, the Grantee shall make the payment to the third-party contractor or vendor. The Grantee is required to certify to the Department proof of payment to the third-party contractor or vendor within ten (10) business days from the date of receiving reimbursement from the Department. </a:t>
            </a:r>
            <a:r>
              <a:rPr lang="en-US" dirty="0">
                <a:latin typeface="Times New Roman" panose="02020603050405020304" pitchFamily="18" charset="0"/>
                <a:cs typeface="Times New Roman" panose="02020603050405020304" pitchFamily="18" charset="0"/>
              </a:rPr>
              <a:t>The Department reserves the right to make such payment directly to the third-party contractor or vendor, as a special consideration of this Agreement</a:t>
            </a:r>
            <a:r>
              <a:rPr lang="en-US" dirty="0"/>
              <a:t>.</a:t>
            </a:r>
          </a:p>
          <a:p>
            <a:endParaRPr lang="en-US" dirty="0"/>
          </a:p>
        </p:txBody>
      </p:sp>
      <p:sp>
        <p:nvSpPr>
          <p:cNvPr id="10" name="Text Placeholder 9">
            <a:extLst>
              <a:ext uri="{FF2B5EF4-FFF2-40B4-BE49-F238E27FC236}">
                <a16:creationId xmlns:a16="http://schemas.microsoft.com/office/drawing/2014/main" id="{59B7E2BF-9568-FC6E-3577-B1CCBDED7B54}"/>
              </a:ext>
            </a:extLst>
          </p:cNvPr>
          <p:cNvSpPr>
            <a:spLocks noGrp="1"/>
          </p:cNvSpPr>
          <p:nvPr>
            <p:ph type="body" idx="12"/>
          </p:nvPr>
        </p:nvSpPr>
        <p:spPr>
          <a:xfrm>
            <a:off x="349866" y="200000"/>
            <a:ext cx="11114770" cy="576262"/>
          </a:xfrm>
        </p:spPr>
        <p:txBody>
          <a:bodyPr/>
          <a:lstStyle/>
          <a:p>
            <a:r>
              <a:rPr lang="en-US" dirty="0"/>
              <a:t>Intergovernmental Agreements (IGA’s) </a:t>
            </a:r>
          </a:p>
          <a:p>
            <a:r>
              <a:rPr lang="en-US" dirty="0"/>
              <a:t>capital outlay &amp; tribal infrastructure fund</a:t>
            </a:r>
          </a:p>
        </p:txBody>
      </p:sp>
      <p:sp>
        <p:nvSpPr>
          <p:cNvPr id="9" name="Content Placeholder 8">
            <a:extLst>
              <a:ext uri="{FF2B5EF4-FFF2-40B4-BE49-F238E27FC236}">
                <a16:creationId xmlns:a16="http://schemas.microsoft.com/office/drawing/2014/main" id="{06F970A9-F6FB-FF30-2374-FFAEFDA8A607}"/>
              </a:ext>
            </a:extLst>
          </p:cNvPr>
          <p:cNvSpPr>
            <a:spLocks noGrp="1"/>
          </p:cNvSpPr>
          <p:nvPr>
            <p:ph sz="half" idx="4294967295"/>
          </p:nvPr>
        </p:nvSpPr>
        <p:spPr>
          <a:xfrm>
            <a:off x="498764" y="1727345"/>
            <a:ext cx="3438525" cy="1197438"/>
          </a:xfrm>
        </p:spPr>
        <p:txBody>
          <a:bodyPr>
            <a:normAutofit/>
          </a:bodyPr>
          <a:lstStyle/>
          <a:p>
            <a:r>
              <a:rPr lang="en-US" dirty="0">
                <a:latin typeface="Times New Roman" panose="02020603050405020304" pitchFamily="18" charset="0"/>
                <a:cs typeface="Times New Roman" panose="02020603050405020304" pitchFamily="18" charset="0"/>
              </a:rPr>
              <a:t>REQUEST FOR PAYMENT (RPF)</a:t>
            </a:r>
          </a:p>
          <a:p>
            <a:r>
              <a:rPr lang="en-US" dirty="0">
                <a:latin typeface="Times New Roman" panose="02020603050405020304" pitchFamily="18" charset="0"/>
                <a:cs typeface="Times New Roman" panose="02020603050405020304" pitchFamily="18" charset="0"/>
              </a:rPr>
              <a:t>ARTICLE VI(A)(3)</a:t>
            </a:r>
          </a:p>
        </p:txBody>
      </p:sp>
      <p:sp>
        <p:nvSpPr>
          <p:cNvPr id="3" name="TextBox 2">
            <a:extLst>
              <a:ext uri="{FF2B5EF4-FFF2-40B4-BE49-F238E27FC236}">
                <a16:creationId xmlns:a16="http://schemas.microsoft.com/office/drawing/2014/main" id="{EBD3AA8B-6158-BEBE-D623-1708DDEA784B}"/>
              </a:ext>
            </a:extLst>
          </p:cNvPr>
          <p:cNvSpPr txBox="1"/>
          <p:nvPr/>
        </p:nvSpPr>
        <p:spPr>
          <a:xfrm>
            <a:off x="11712101" y="6488668"/>
            <a:ext cx="27885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46301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AC84-47A1-C086-2698-AC79DDDCE63B}"/>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4CD55ECC-C72A-D845-B666-E4A9B49F0D6F}"/>
              </a:ext>
            </a:extLst>
          </p:cNvPr>
          <p:cNvSpPr>
            <a:spLocks noGrp="1"/>
          </p:cNvSpPr>
          <p:nvPr>
            <p:ph type="body" idx="12"/>
          </p:nvPr>
        </p:nvSpPr>
        <p:spPr>
          <a:xfrm>
            <a:off x="138871" y="148679"/>
            <a:ext cx="10972147" cy="576262"/>
          </a:xfrm>
        </p:spPr>
        <p:txBody>
          <a:bodyPr/>
          <a:lstStyle/>
          <a:p>
            <a:r>
              <a:rPr lang="en-US" dirty="0"/>
              <a:t>Requests for payment – capital outlay &amp; tribal infrastructure fund</a:t>
            </a:r>
          </a:p>
        </p:txBody>
      </p:sp>
      <p:sp>
        <p:nvSpPr>
          <p:cNvPr id="13" name="Content Placeholder 12">
            <a:extLst>
              <a:ext uri="{FF2B5EF4-FFF2-40B4-BE49-F238E27FC236}">
                <a16:creationId xmlns:a16="http://schemas.microsoft.com/office/drawing/2014/main" id="{CF740098-4E03-5DBE-BFEE-11DB42175F7D}"/>
              </a:ext>
            </a:extLst>
          </p:cNvPr>
          <p:cNvSpPr>
            <a:spLocks noGrp="1"/>
          </p:cNvSpPr>
          <p:nvPr>
            <p:ph sz="half" idx="4294967295"/>
          </p:nvPr>
        </p:nvSpPr>
        <p:spPr>
          <a:xfrm>
            <a:off x="7523018" y="1845974"/>
            <a:ext cx="3269671" cy="2871499"/>
          </a:xfrm>
        </p:spPr>
        <p:txBody>
          <a:bodyPr>
            <a:normAutofit fontScale="92500" lnSpcReduction="10000"/>
          </a:bodyPr>
          <a:lstStyle/>
          <a:p>
            <a:pPr marL="0" indent="0">
              <a:buNone/>
            </a:pPr>
            <a:endParaRPr lang="en-US" sz="1900" dirty="0">
              <a:latin typeface="Times New Roman" panose="02020603050405020304" pitchFamily="18" charset="0"/>
            </a:endParaRPr>
          </a:p>
          <a:p>
            <a:r>
              <a:rPr lang="en-US" sz="1900" dirty="0">
                <a:latin typeface="Times New Roman" panose="02020603050405020304" pitchFamily="18" charset="0"/>
                <a:hlinkClick r:id="rId3"/>
              </a:rPr>
              <a:t>https://www.nmdfa.state.nm.us/infrastructure-planning-and-development-division/</a:t>
            </a:r>
            <a:r>
              <a:rPr lang="en-US" sz="1900" dirty="0">
                <a:latin typeface="Times New Roman" panose="02020603050405020304" pitchFamily="18" charset="0"/>
              </a:rPr>
              <a:t> </a:t>
            </a:r>
          </a:p>
          <a:p>
            <a:r>
              <a:rPr lang="en-US" sz="1900" dirty="0">
                <a:latin typeface="Times New Roman" panose="02020603050405020304" pitchFamily="18" charset="0"/>
                <a:hlinkClick r:id="rId4"/>
              </a:rPr>
              <a:t>https://www.nmdfa.state.nm.us/wp-content/uploads/2025/07/Exhibit-A-Capital-Grant-Request-For-Payment-Form.pdf</a:t>
            </a:r>
            <a:r>
              <a:rPr lang="en-US" sz="1900" dirty="0">
                <a:latin typeface="Times New Roman" panose="02020603050405020304" pitchFamily="18" charset="0"/>
              </a:rPr>
              <a:t> </a:t>
            </a:r>
          </a:p>
          <a:p>
            <a:pPr marL="0" indent="0">
              <a:buNone/>
            </a:pPr>
            <a:endParaRPr lang="en-US" dirty="0"/>
          </a:p>
        </p:txBody>
      </p:sp>
      <p:pic>
        <p:nvPicPr>
          <p:cNvPr id="11" name="Picture 10">
            <a:extLst>
              <a:ext uri="{FF2B5EF4-FFF2-40B4-BE49-F238E27FC236}">
                <a16:creationId xmlns:a16="http://schemas.microsoft.com/office/drawing/2014/main" id="{69A23323-372B-38FF-BB9C-30A996DEFD24}"/>
              </a:ext>
            </a:extLst>
          </p:cNvPr>
          <p:cNvPicPr>
            <a:picLocks noChangeAspect="1"/>
          </p:cNvPicPr>
          <p:nvPr/>
        </p:nvPicPr>
        <p:blipFill>
          <a:blip r:embed="rId5"/>
          <a:stretch>
            <a:fillRect/>
          </a:stretch>
        </p:blipFill>
        <p:spPr>
          <a:xfrm>
            <a:off x="180791" y="699654"/>
            <a:ext cx="6247718" cy="5296476"/>
          </a:xfrm>
          <a:prstGeom prst="rect">
            <a:avLst/>
          </a:prstGeom>
        </p:spPr>
      </p:pic>
      <p:sp>
        <p:nvSpPr>
          <p:cNvPr id="2" name="TextBox 1">
            <a:extLst>
              <a:ext uri="{FF2B5EF4-FFF2-40B4-BE49-F238E27FC236}">
                <a16:creationId xmlns:a16="http://schemas.microsoft.com/office/drawing/2014/main" id="{6B34851C-2AE6-D70E-00B0-10473742FE7E}"/>
              </a:ext>
            </a:extLst>
          </p:cNvPr>
          <p:cNvSpPr txBox="1"/>
          <p:nvPr/>
        </p:nvSpPr>
        <p:spPr>
          <a:xfrm>
            <a:off x="11712101" y="6488668"/>
            <a:ext cx="278859"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2798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7E8E167-FA37-090C-53E0-CB47B99F435E}"/>
              </a:ext>
            </a:extLst>
          </p:cNvPr>
          <p:cNvSpPr>
            <a:spLocks noGrp="1"/>
          </p:cNvSpPr>
          <p:nvPr>
            <p:ph sz="half" idx="26"/>
          </p:nvPr>
        </p:nvSpPr>
        <p:spPr>
          <a:xfrm>
            <a:off x="466744" y="1914529"/>
            <a:ext cx="3438144" cy="3199905"/>
          </a:xfrm>
        </p:spPr>
        <p:txBody>
          <a:bodyPr/>
          <a:lstStyle/>
          <a:p>
            <a:r>
              <a:rPr lang="en-US" dirty="0">
                <a:latin typeface="Times New Roman" panose="02020603050405020304" pitchFamily="18" charset="0"/>
                <a:cs typeface="Times New Roman" panose="02020603050405020304" pitchFamily="18" charset="0"/>
              </a:rPr>
              <a:t>Quarterly -  Project Activity in CAPS:</a:t>
            </a:r>
          </a:p>
          <a:p>
            <a:pPr lvl="1"/>
            <a:r>
              <a:rPr lang="en-US" dirty="0">
                <a:latin typeface="Times New Roman" panose="02020603050405020304" pitchFamily="18" charset="0"/>
                <a:cs typeface="Times New Roman" panose="02020603050405020304" pitchFamily="18" charset="0"/>
              </a:rPr>
              <a:t>March 31</a:t>
            </a:r>
            <a:r>
              <a:rPr lang="en-US" baseline="30000" dirty="0">
                <a:latin typeface="Times New Roman" panose="02020603050405020304" pitchFamily="18" charset="0"/>
                <a:cs typeface="Times New Roman" panose="02020603050405020304" pitchFamily="18" charset="0"/>
              </a:rPr>
              <a:t>st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June 30</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September 30</a:t>
            </a:r>
            <a:r>
              <a:rPr lang="en-US" baseline="30000" dirty="0">
                <a:latin typeface="Times New Roman" panose="02020603050405020304" pitchFamily="18" charset="0"/>
                <a:cs typeface="Times New Roman" panose="02020603050405020304" pitchFamily="18" charset="0"/>
              </a:rPr>
              <a:t>th</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December 31</a:t>
            </a:r>
            <a:r>
              <a:rPr lang="en-US" baseline="30000" dirty="0">
                <a:latin typeface="Times New Roman" panose="02020603050405020304" pitchFamily="18" charset="0"/>
                <a:cs typeface="Times New Roman" panose="02020603050405020304" pitchFamily="18" charset="0"/>
              </a:rPr>
              <a:t>st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Annual Audit submitted nine months after fiscal year end</a:t>
            </a:r>
            <a:endParaRPr lang="en-US" dirty="0"/>
          </a:p>
        </p:txBody>
      </p:sp>
      <p:sp>
        <p:nvSpPr>
          <p:cNvPr id="7" name="Content Placeholder 6">
            <a:extLst>
              <a:ext uri="{FF2B5EF4-FFF2-40B4-BE49-F238E27FC236}">
                <a16:creationId xmlns:a16="http://schemas.microsoft.com/office/drawing/2014/main" id="{8B55710B-3D95-D89C-DEF3-3F39C9CB20F1}"/>
              </a:ext>
            </a:extLst>
          </p:cNvPr>
          <p:cNvSpPr>
            <a:spLocks noGrp="1"/>
          </p:cNvSpPr>
          <p:nvPr>
            <p:ph sz="half" idx="27"/>
          </p:nvPr>
        </p:nvSpPr>
        <p:spPr>
          <a:xfrm>
            <a:off x="4349813" y="1804723"/>
            <a:ext cx="3613898" cy="4012417"/>
          </a:xfrm>
        </p:spPr>
        <p:txBody>
          <a:bodyPr>
            <a:noAutofit/>
          </a:bodyPr>
          <a:lstStyle/>
          <a:p>
            <a:r>
              <a:rPr lang="en-US" sz="1400" dirty="0">
                <a:solidFill>
                  <a:schemeClr val="accent2">
                    <a:lumMod val="50000"/>
                  </a:schemeClr>
                </a:solidFill>
                <a:latin typeface="Times New Roman" panose="02020603050405020304" pitchFamily="18" charset="0"/>
                <a:cs typeface="Times New Roman" panose="02020603050405020304" pitchFamily="18" charset="0"/>
              </a:rPr>
              <a:t>RFP’s shall be submitted:</a:t>
            </a:r>
          </a:p>
          <a:p>
            <a:pPr lvl="1"/>
            <a:r>
              <a:rPr lang="en-US" sz="1400" dirty="0">
                <a:solidFill>
                  <a:schemeClr val="accent2">
                    <a:lumMod val="50000"/>
                  </a:schemeClr>
                </a:solidFill>
                <a:latin typeface="Times New Roman" panose="02020603050405020304" pitchFamily="18" charset="0"/>
                <a:cs typeface="Times New Roman" panose="02020603050405020304" pitchFamily="18" charset="0"/>
              </a:rPr>
              <a:t>Immediately as received, but no later than 30 days after expenditure is in incurred by grantee</a:t>
            </a:r>
          </a:p>
          <a:p>
            <a:pPr lvl="1"/>
            <a:r>
              <a:rPr lang="en-US" sz="1400" dirty="0">
                <a:solidFill>
                  <a:schemeClr val="accent2">
                    <a:lumMod val="50000"/>
                  </a:schemeClr>
                </a:solidFill>
                <a:latin typeface="Times New Roman" panose="02020603050405020304" pitchFamily="18" charset="0"/>
                <a:cs typeface="Times New Roman" panose="02020603050405020304" pitchFamily="18" charset="0"/>
              </a:rPr>
              <a:t>20 days from date of Early Termination </a:t>
            </a:r>
          </a:p>
          <a:p>
            <a:pPr lvl="1"/>
            <a:r>
              <a:rPr lang="en-US" sz="1400" dirty="0">
                <a:solidFill>
                  <a:schemeClr val="accent2">
                    <a:lumMod val="50000"/>
                  </a:schemeClr>
                </a:solidFill>
                <a:latin typeface="Times New Roman" panose="02020603050405020304" pitchFamily="18" charset="0"/>
                <a:cs typeface="Times New Roman" panose="02020603050405020304" pitchFamily="18" charset="0"/>
              </a:rPr>
              <a:t>20 days from Reversion Date</a:t>
            </a:r>
          </a:p>
          <a:p>
            <a:pPr lvl="1"/>
            <a:r>
              <a:rPr lang="en-US" sz="1400" dirty="0">
                <a:solidFill>
                  <a:schemeClr val="accent2">
                    <a:lumMod val="50000"/>
                  </a:schemeClr>
                </a:solidFill>
                <a:latin typeface="Times New Roman" panose="02020603050405020304" pitchFamily="18" charset="0"/>
                <a:cs typeface="Times New Roman" panose="02020603050405020304" pitchFamily="18" charset="0"/>
              </a:rPr>
              <a:t>State Fiscal Year End – no later than July 20</a:t>
            </a:r>
            <a:r>
              <a:rPr lang="en-US" sz="1400" baseline="30000" dirty="0">
                <a:solidFill>
                  <a:schemeClr val="accent2">
                    <a:lumMod val="50000"/>
                  </a:schemeClr>
                </a:solidFill>
                <a:latin typeface="Times New Roman" panose="02020603050405020304" pitchFamily="18" charset="0"/>
                <a:cs typeface="Times New Roman" panose="02020603050405020304" pitchFamily="18" charset="0"/>
              </a:rPr>
              <a:t>th</a:t>
            </a:r>
            <a:r>
              <a:rPr lang="en-US" sz="1400" dirty="0">
                <a:solidFill>
                  <a:schemeClr val="accent2">
                    <a:lumMod val="50000"/>
                  </a:schemeClr>
                </a:solidFill>
                <a:latin typeface="Times New Roman" panose="02020603050405020304" pitchFamily="18" charset="0"/>
                <a:cs typeface="Times New Roman" panose="02020603050405020304" pitchFamily="18" charset="0"/>
              </a:rPr>
              <a:t> to meet State Board of Finance draw deadlines and end of fiscal year deadlines for reverting projects</a:t>
            </a:r>
          </a:p>
          <a:p>
            <a:pPr marL="0" lvl="1" indent="0">
              <a:buNone/>
            </a:pPr>
            <a:r>
              <a:rPr lang="en-US" sz="1400" dirty="0">
                <a:solidFill>
                  <a:schemeClr val="accent2">
                    <a:lumMod val="50000"/>
                  </a:schemeClr>
                </a:solidFill>
                <a:latin typeface="Times New Roman" panose="02020603050405020304" pitchFamily="18" charset="0"/>
                <a:cs typeface="Times New Roman" panose="02020603050405020304" pitchFamily="18" charset="0"/>
              </a:rPr>
              <a:t>Submit RFPs via email to Project Administrator and copy: </a:t>
            </a:r>
            <a:r>
              <a:rPr lang="en-US" sz="1400" b="1"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hlinkClick r:id="rId2"/>
              </a:rPr>
              <a:t>IADAccountsPayable@iad.nm.gov</a:t>
            </a:r>
            <a:r>
              <a:rPr lang="en-US" sz="1400" b="1"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rPr>
              <a:t> </a:t>
            </a:r>
          </a:p>
          <a:p>
            <a:endParaRPr lang="en-US" sz="1400" dirty="0"/>
          </a:p>
        </p:txBody>
      </p:sp>
      <p:sp>
        <p:nvSpPr>
          <p:cNvPr id="3" name="Content Placeholder 2">
            <a:extLst>
              <a:ext uri="{FF2B5EF4-FFF2-40B4-BE49-F238E27FC236}">
                <a16:creationId xmlns:a16="http://schemas.microsoft.com/office/drawing/2014/main" id="{045EF07E-3290-AE8A-59E0-410652243FB3}"/>
              </a:ext>
            </a:extLst>
          </p:cNvPr>
          <p:cNvSpPr>
            <a:spLocks noGrp="1"/>
          </p:cNvSpPr>
          <p:nvPr>
            <p:ph sz="half" idx="28"/>
          </p:nvPr>
        </p:nvSpPr>
        <p:spPr>
          <a:xfrm>
            <a:off x="8206343" y="1938260"/>
            <a:ext cx="3438144" cy="3199905"/>
          </a:xfrm>
        </p:spPr>
        <p:txBody>
          <a:bodyPr/>
          <a:lstStyle/>
          <a:p>
            <a:r>
              <a:rPr lang="en-US" dirty="0">
                <a:latin typeface="Times New Roman" panose="02020603050405020304" pitchFamily="18" charset="0"/>
                <a:cs typeface="Times New Roman" panose="02020603050405020304" pitchFamily="18" charset="0"/>
              </a:rPr>
              <a:t>Timeline to receive payment:</a:t>
            </a:r>
          </a:p>
          <a:p>
            <a:pPr lvl="1"/>
            <a:r>
              <a:rPr lang="en-US" dirty="0">
                <a:latin typeface="Times New Roman" panose="02020603050405020304" pitchFamily="18" charset="0"/>
                <a:cs typeface="Times New Roman" panose="02020603050405020304" pitchFamily="18" charset="0"/>
              </a:rPr>
              <a:t>Due to required internal and external review and approvals, payments could take up to six weeks. Though, the Agency works diligently to make payments as quickly as possible.</a:t>
            </a:r>
          </a:p>
        </p:txBody>
      </p:sp>
      <p:sp>
        <p:nvSpPr>
          <p:cNvPr id="9" name="Title 8">
            <a:extLst>
              <a:ext uri="{FF2B5EF4-FFF2-40B4-BE49-F238E27FC236}">
                <a16:creationId xmlns:a16="http://schemas.microsoft.com/office/drawing/2014/main" id="{59B46739-63D7-9DA7-1940-8DF7F0C20C83}"/>
              </a:ext>
            </a:extLst>
          </p:cNvPr>
          <p:cNvSpPr>
            <a:spLocks noGrp="1"/>
          </p:cNvSpPr>
          <p:nvPr>
            <p:ph type="title"/>
          </p:nvPr>
        </p:nvSpPr>
        <p:spPr>
          <a:xfrm>
            <a:off x="279186" y="776974"/>
            <a:ext cx="10972148" cy="914400"/>
          </a:xfrm>
        </p:spPr>
        <p:txBody>
          <a:bodyPr/>
          <a:lstStyle/>
          <a:p>
            <a:pPr>
              <a:spcBef>
                <a:spcPts val="1000"/>
              </a:spcBef>
              <a:defRPr/>
            </a:pPr>
            <a:r>
              <a:rPr kumimoji="0" lang="en-US" sz="3600" b="0" i="0" u="none" strike="noStrike" kern="1200" cap="none" spc="0" normalizeH="0" baseline="0" noProof="0" dirty="0">
                <a:ln>
                  <a:noFill/>
                </a:ln>
                <a:solidFill>
                  <a:srgbClr val="8F0027"/>
                </a:solidFill>
                <a:effectLst/>
                <a:uLnTx/>
                <a:uFillTx/>
                <a:latin typeface="Bebas Neue"/>
                <a:cs typeface="Diwan Thuluth"/>
              </a:rPr>
              <a:t>Requests for payment – capital outlay &amp; tribal infrastructure fund</a:t>
            </a:r>
            <a:br>
              <a:rPr lang="en-US" sz="3600" b="0" i="0" u="none" strike="noStrike" kern="1200" cap="none" spc="0" normalizeH="0" baseline="0" noProof="0" dirty="0">
                <a:ln>
                  <a:noFill/>
                </a:ln>
                <a:effectLst/>
                <a:uLnTx/>
                <a:uFillTx/>
                <a:latin typeface="Bebas Neue" panose="020B0606020202050201" pitchFamily="34" charset="77"/>
                <a:cs typeface="Diwan Thuluth" pitchFamily="2" charset="-78"/>
              </a:rPr>
            </a:br>
            <a:r>
              <a:rPr lang="en-US" sz="3600" dirty="0">
                <a:solidFill>
                  <a:srgbClr val="8F0027"/>
                </a:solidFill>
                <a:latin typeface="Bebas Neue"/>
                <a:cs typeface="Diwan Thuluth"/>
              </a:rPr>
              <a:t>important dates / timelines</a:t>
            </a:r>
            <a:endParaRPr lang="en-US" sz="3600" dirty="0">
              <a:solidFill>
                <a:srgbClr val="8F0027"/>
              </a:solidFill>
              <a:cs typeface="Diwan Thuluth"/>
            </a:endParaRPr>
          </a:p>
        </p:txBody>
      </p:sp>
      <p:sp>
        <p:nvSpPr>
          <p:cNvPr id="2" name="TextBox 1">
            <a:extLst>
              <a:ext uri="{FF2B5EF4-FFF2-40B4-BE49-F238E27FC236}">
                <a16:creationId xmlns:a16="http://schemas.microsoft.com/office/drawing/2014/main" id="{B3DDF159-1001-A56B-E74B-D8E1F092F98A}"/>
              </a:ext>
            </a:extLst>
          </p:cNvPr>
          <p:cNvSpPr txBox="1"/>
          <p:nvPr/>
        </p:nvSpPr>
        <p:spPr>
          <a:xfrm>
            <a:off x="11712101" y="6488668"/>
            <a:ext cx="278859"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376615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F8667-1B63-42E6-BC01-36A727AF903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22308457-2A19-3E3E-D361-FF67FC20D38E}"/>
              </a:ext>
            </a:extLst>
          </p:cNvPr>
          <p:cNvSpPr>
            <a:spLocks noGrp="1"/>
          </p:cNvSpPr>
          <p:nvPr>
            <p:ph type="body" idx="12"/>
          </p:nvPr>
        </p:nvSpPr>
        <p:spPr>
          <a:xfrm>
            <a:off x="138871" y="148679"/>
            <a:ext cx="10972147" cy="576262"/>
          </a:xfrm>
        </p:spPr>
        <p:txBody>
          <a:bodyPr/>
          <a:lstStyle/>
          <a:p>
            <a:r>
              <a:rPr lang="en-US" dirty="0"/>
              <a:t>capital outlay </a:t>
            </a:r>
            <a:r>
              <a:rPr lang="en-US"/>
              <a:t>payment process</a:t>
            </a:r>
            <a:endParaRPr lang="en-US" dirty="0"/>
          </a:p>
        </p:txBody>
      </p:sp>
      <p:sp>
        <p:nvSpPr>
          <p:cNvPr id="2" name="TextBox 1">
            <a:extLst>
              <a:ext uri="{FF2B5EF4-FFF2-40B4-BE49-F238E27FC236}">
                <a16:creationId xmlns:a16="http://schemas.microsoft.com/office/drawing/2014/main" id="{B7261CC9-AF9D-CC48-7C67-DAC102CFDF93}"/>
              </a:ext>
            </a:extLst>
          </p:cNvPr>
          <p:cNvSpPr txBox="1"/>
          <p:nvPr/>
        </p:nvSpPr>
        <p:spPr>
          <a:xfrm>
            <a:off x="11712101" y="6488668"/>
            <a:ext cx="278859" cy="369332"/>
          </a:xfrm>
          <a:prstGeom prst="rect">
            <a:avLst/>
          </a:prstGeom>
          <a:noFill/>
        </p:spPr>
        <p:txBody>
          <a:bodyPr wrap="square" rtlCol="0">
            <a:spAutoFit/>
          </a:bodyPr>
          <a:lstStyle/>
          <a:p>
            <a:r>
              <a:rPr lang="en-US"/>
              <a:t>8</a:t>
            </a:r>
            <a:endParaRPr lang="en-US" dirty="0"/>
          </a:p>
        </p:txBody>
      </p:sp>
      <p:pic>
        <p:nvPicPr>
          <p:cNvPr id="6" name="Picture 5">
            <a:extLst>
              <a:ext uri="{FF2B5EF4-FFF2-40B4-BE49-F238E27FC236}">
                <a16:creationId xmlns:a16="http://schemas.microsoft.com/office/drawing/2014/main" id="{E3C19C5B-6FFA-7746-D517-D5F135D846D8}"/>
              </a:ext>
            </a:extLst>
          </p:cNvPr>
          <p:cNvPicPr>
            <a:picLocks noChangeAspect="1"/>
          </p:cNvPicPr>
          <p:nvPr/>
        </p:nvPicPr>
        <p:blipFill>
          <a:blip r:embed="rId3"/>
          <a:srcRect l="2299" t="9749" r="6652" b="2868"/>
          <a:stretch>
            <a:fillRect/>
          </a:stretch>
        </p:blipFill>
        <p:spPr>
          <a:xfrm>
            <a:off x="2704531" y="654997"/>
            <a:ext cx="6782937" cy="4958906"/>
          </a:xfrm>
          <a:prstGeom prst="rect">
            <a:avLst/>
          </a:prstGeom>
        </p:spPr>
      </p:pic>
    </p:spTree>
    <p:extLst>
      <p:ext uri="{BB962C8B-B14F-4D97-AF65-F5344CB8AC3E}">
        <p14:creationId xmlns:p14="http://schemas.microsoft.com/office/powerpoint/2010/main" val="412230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08E4-3AE3-9B7A-DFCD-2A8CEBEEE9E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7E0AE237-1606-3E92-2699-327BE46FF171}"/>
              </a:ext>
            </a:extLst>
          </p:cNvPr>
          <p:cNvSpPr>
            <a:spLocks noGrp="1"/>
          </p:cNvSpPr>
          <p:nvPr>
            <p:ph type="body" idx="12"/>
          </p:nvPr>
        </p:nvSpPr>
        <p:spPr>
          <a:xfrm>
            <a:off x="138871" y="148679"/>
            <a:ext cx="10972147" cy="576262"/>
          </a:xfrm>
        </p:spPr>
        <p:txBody>
          <a:bodyPr/>
          <a:lstStyle/>
          <a:p>
            <a:r>
              <a:rPr lang="en-US"/>
              <a:t>tribal infrastructure fund payment process</a:t>
            </a:r>
          </a:p>
        </p:txBody>
      </p:sp>
      <p:sp>
        <p:nvSpPr>
          <p:cNvPr id="2" name="TextBox 1">
            <a:extLst>
              <a:ext uri="{FF2B5EF4-FFF2-40B4-BE49-F238E27FC236}">
                <a16:creationId xmlns:a16="http://schemas.microsoft.com/office/drawing/2014/main" id="{5A7F487E-BEBF-2905-AD65-394E114647CC}"/>
              </a:ext>
            </a:extLst>
          </p:cNvPr>
          <p:cNvSpPr txBox="1"/>
          <p:nvPr/>
        </p:nvSpPr>
        <p:spPr>
          <a:xfrm>
            <a:off x="11712101" y="6488668"/>
            <a:ext cx="278859" cy="369332"/>
          </a:xfrm>
          <a:prstGeom prst="rect">
            <a:avLst/>
          </a:prstGeom>
          <a:noFill/>
        </p:spPr>
        <p:txBody>
          <a:bodyPr wrap="square" rtlCol="0">
            <a:spAutoFit/>
          </a:bodyPr>
          <a:lstStyle/>
          <a:p>
            <a:r>
              <a:rPr lang="en-US"/>
              <a:t>9</a:t>
            </a:r>
          </a:p>
        </p:txBody>
      </p:sp>
      <p:pic>
        <p:nvPicPr>
          <p:cNvPr id="4" name="Picture 3">
            <a:extLst>
              <a:ext uri="{FF2B5EF4-FFF2-40B4-BE49-F238E27FC236}">
                <a16:creationId xmlns:a16="http://schemas.microsoft.com/office/drawing/2014/main" id="{CB8485BD-A5C8-E993-4B17-A50FBF4DAFFA}"/>
              </a:ext>
            </a:extLst>
          </p:cNvPr>
          <p:cNvPicPr>
            <a:picLocks noChangeAspect="1"/>
          </p:cNvPicPr>
          <p:nvPr/>
        </p:nvPicPr>
        <p:blipFill>
          <a:blip r:embed="rId3"/>
          <a:srcRect l="2350" t="14570" r="11095" b="2933"/>
          <a:stretch>
            <a:fillRect/>
          </a:stretch>
        </p:blipFill>
        <p:spPr>
          <a:xfrm>
            <a:off x="2477311" y="724940"/>
            <a:ext cx="7062280" cy="4845765"/>
          </a:xfrm>
          <a:prstGeom prst="rect">
            <a:avLst/>
          </a:prstGeom>
        </p:spPr>
      </p:pic>
    </p:spTree>
    <p:extLst>
      <p:ext uri="{BB962C8B-B14F-4D97-AF65-F5344CB8AC3E}">
        <p14:creationId xmlns:p14="http://schemas.microsoft.com/office/powerpoint/2010/main" val="3685194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NM IAD 1">
      <a:dk1>
        <a:srgbClr val="000000"/>
      </a:dk1>
      <a:lt1>
        <a:srgbClr val="FFFFFF"/>
      </a:lt1>
      <a:dk2>
        <a:srgbClr val="0D2F52"/>
      </a:dk2>
      <a:lt2>
        <a:srgbClr val="E3D0B2"/>
      </a:lt2>
      <a:accent1>
        <a:srgbClr val="540F36"/>
      </a:accent1>
      <a:accent2>
        <a:srgbClr val="8F0027"/>
      </a:accent2>
      <a:accent3>
        <a:srgbClr val="C67844"/>
      </a:accent3>
      <a:accent4>
        <a:srgbClr val="BBAF92"/>
      </a:accent4>
      <a:accent5>
        <a:srgbClr val="428893"/>
      </a:accent5>
      <a:accent6>
        <a:srgbClr val="839D94"/>
      </a:accent6>
      <a:hlink>
        <a:srgbClr val="428893"/>
      </a:hlink>
      <a:folHlink>
        <a:srgbClr val="688EA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AD PPT TEMPLATE_V1_2025  -  Read-Only" id="{D42D39A6-C594-4337-800F-70257FD9CADB}" vid="{F1BEB367-927C-49DB-B9BA-172DC0964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emplate>IAD PPT TEMPLATE_Purple_2025</Template>
  <TotalTime>660</TotalTime>
  <Words>1497</Words>
  <Application>Microsoft Office PowerPoint</Application>
  <PresentationFormat>Widescreen</PresentationFormat>
  <Paragraphs>140</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STATE-TRIBAL FINANCE ENGAGEMENT</vt:lpstr>
      <vt:lpstr>CAPITAL OUTLAY AND TRIBAL INFRASTRUCTURE funding</vt:lpstr>
      <vt:lpstr>PowerPoint Presentation</vt:lpstr>
      <vt:lpstr>PowerPoint Presentation</vt:lpstr>
      <vt:lpstr>PowerPoint Presentation</vt:lpstr>
      <vt:lpstr>PowerPoint Presentation</vt:lpstr>
      <vt:lpstr>Requests for payment – capital outlay &amp; tribal infrastructure fund important dates / timelines</vt:lpstr>
      <vt:lpstr>PowerPoint Presentation</vt:lpstr>
      <vt:lpstr>PowerPoint Presentation</vt:lpstr>
      <vt:lpstr>Programmatic funding</vt:lpstr>
      <vt:lpstr>Programmatic funding</vt:lpstr>
      <vt:lpstr>Programmatic funding</vt:lpstr>
      <vt:lpstr>General QUESTIONS &amp; ANSWERS</vt:lpstr>
      <vt:lpstr>General QUESTIONS &amp; ANSWERS</vt:lpstr>
      <vt:lpstr>General QUESTIONS &amp;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Crowe, Halona, IAD</dc:creator>
  <cp:lastModifiedBy>Crowe, Halona, IAD</cp:lastModifiedBy>
  <cp:revision>6</cp:revision>
  <cp:lastPrinted>2025-12-11T01:01:16Z</cp:lastPrinted>
  <dcterms:created xsi:type="dcterms:W3CDTF">2025-12-04T23:03:00Z</dcterms:created>
  <dcterms:modified xsi:type="dcterms:W3CDTF">2025-12-11T23:03:31Z</dcterms:modified>
</cp:coreProperties>
</file>